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1"/>
    <p:sldMasterId id="2147483754" r:id="rId2"/>
  </p:sldMasterIdLst>
  <p:notesMasterIdLst>
    <p:notesMasterId r:id="rId5"/>
  </p:notesMasterIdLst>
  <p:sldIdLst>
    <p:sldId id="270" r:id="rId3"/>
    <p:sldId id="285" r:id="rId4"/>
  </p:sldIdLst>
  <p:sldSz cx="32399288" cy="43200638"/>
  <p:notesSz cx="6807200" cy="99393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6" userDrawn="1">
          <p15:clr>
            <a:srgbClr val="A4A3A4"/>
          </p15:clr>
        </p15:guide>
        <p15:guide id="2" pos="102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13606">
          <p15:clr>
            <a:srgbClr val="A4A3A4"/>
          </p15:clr>
        </p15:guide>
        <p15:guide id="2" pos="10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96CB"/>
    <a:srgbClr val="E3EBF5"/>
    <a:srgbClr val="FF5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82" autoAdjust="0"/>
    <p:restoredTop sz="94660"/>
  </p:normalViewPr>
  <p:slideViewPr>
    <p:cSldViewPr snapToGrid="0" snapToObjects="1">
      <p:cViewPr varScale="1">
        <p:scale>
          <a:sx n="14" d="100"/>
          <a:sy n="14" d="100"/>
        </p:scale>
        <p:origin x="2698" y="125"/>
      </p:cViewPr>
      <p:guideLst>
        <p:guide orient="horz" pos="13606"/>
        <p:guide pos="102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-5994"/>
    </p:cViewPr>
  </p:sorterViewPr>
  <p:notesViewPr>
    <p:cSldViewPr snapToGrid="0" snapToObjects="1">
      <p:cViewPr varScale="1">
        <p:scale>
          <a:sx n="80" d="100"/>
          <a:sy n="80" d="100"/>
        </p:scale>
        <p:origin x="4014" y="90"/>
      </p:cViewPr>
      <p:guideLst>
        <p:guide orient="horz" pos="13606"/>
        <p:guide pos="102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ADB37E-AC5A-4192-A78F-C7BDCAE4DA74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146300" y="1243013"/>
            <a:ext cx="251460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83138"/>
            <a:ext cx="5445125" cy="39131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E71FFF-9764-4D02-AC5D-B26326211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798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27937D-5DD0-46ED-B473-3F94D1249EC5}"/>
              </a:ext>
            </a:extLst>
          </p:cNvPr>
          <p:cNvSpPr/>
          <p:nvPr userDrawn="1"/>
        </p:nvSpPr>
        <p:spPr>
          <a:xfrm>
            <a:off x="-356" y="-1"/>
            <a:ext cx="32399644" cy="432006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94943CA-9B30-4C46-9237-75469A23D301}"/>
              </a:ext>
            </a:extLst>
          </p:cNvPr>
          <p:cNvGrpSpPr/>
          <p:nvPr userDrawn="1"/>
        </p:nvGrpSpPr>
        <p:grpSpPr>
          <a:xfrm flipV="1">
            <a:off x="-356" y="39825554"/>
            <a:ext cx="32400000" cy="3375084"/>
            <a:chOff x="0" y="0"/>
            <a:chExt cx="9906000" cy="1026162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D7F7B1A-FC37-44EF-85B6-DF2C7A720B46}"/>
                </a:ext>
              </a:extLst>
            </p:cNvPr>
            <p:cNvSpPr/>
            <p:nvPr/>
          </p:nvSpPr>
          <p:spPr>
            <a:xfrm>
              <a:off x="0" y="0"/>
              <a:ext cx="9906000" cy="102616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D38D6AF9-63D7-4B94-9112-C55C8E2501D7}"/>
                </a:ext>
              </a:extLst>
            </p:cNvPr>
            <p:cNvSpPr/>
            <p:nvPr/>
          </p:nvSpPr>
          <p:spPr>
            <a:xfrm>
              <a:off x="0" y="0"/>
              <a:ext cx="9906000" cy="1026162"/>
            </a:xfrm>
            <a:custGeom>
              <a:avLst/>
              <a:gdLst>
                <a:gd name="connsiteX0" fmla="*/ 9906000 w 9906000"/>
                <a:gd name="connsiteY0" fmla="*/ 571248 h 1026162"/>
                <a:gd name="connsiteX1" fmla="*/ 9906000 w 9906000"/>
                <a:gd name="connsiteY1" fmla="*/ 835408 h 1026162"/>
                <a:gd name="connsiteX2" fmla="*/ 9795869 w 9906000"/>
                <a:gd name="connsiteY2" fmla="*/ 1026161 h 1026162"/>
                <a:gd name="connsiteX3" fmla="*/ 9643355 w 9906000"/>
                <a:gd name="connsiteY3" fmla="*/ 1026161 h 1026162"/>
                <a:gd name="connsiteX4" fmla="*/ 9906000 w 9906000"/>
                <a:gd name="connsiteY4" fmla="*/ 42928 h 1026162"/>
                <a:gd name="connsiteX5" fmla="*/ 9905999 w 9906000"/>
                <a:gd name="connsiteY5" fmla="*/ 307088 h 1026162"/>
                <a:gd name="connsiteX6" fmla="*/ 9490843 w 9906000"/>
                <a:gd name="connsiteY6" fmla="*/ 1026161 h 1026162"/>
                <a:gd name="connsiteX7" fmla="*/ 9338330 w 9906000"/>
                <a:gd name="connsiteY7" fmla="*/ 1026161 h 1026162"/>
                <a:gd name="connsiteX8" fmla="*/ 2000121 w 9906000"/>
                <a:gd name="connsiteY8" fmla="*/ 1 h 1026162"/>
                <a:gd name="connsiteX9" fmla="*/ 2152635 w 9906000"/>
                <a:gd name="connsiteY9" fmla="*/ 1 h 1026162"/>
                <a:gd name="connsiteX10" fmla="*/ 1560182 w 9906000"/>
                <a:gd name="connsiteY10" fmla="*/ 1026161 h 1026162"/>
                <a:gd name="connsiteX11" fmla="*/ 1407668 w 9906000"/>
                <a:gd name="connsiteY11" fmla="*/ 1026161 h 1026162"/>
                <a:gd name="connsiteX12" fmla="*/ 5660425 w 9906000"/>
                <a:gd name="connsiteY12" fmla="*/ 1 h 1026162"/>
                <a:gd name="connsiteX13" fmla="*/ 5812937 w 9906000"/>
                <a:gd name="connsiteY13" fmla="*/ 1 h 1026162"/>
                <a:gd name="connsiteX14" fmla="*/ 5220483 w 9906000"/>
                <a:gd name="connsiteY14" fmla="*/ 1026161 h 1026162"/>
                <a:gd name="connsiteX15" fmla="*/ 5067971 w 9906000"/>
                <a:gd name="connsiteY15" fmla="*/ 1026161 h 1026162"/>
                <a:gd name="connsiteX16" fmla="*/ 5507911 w 9906000"/>
                <a:gd name="connsiteY16" fmla="*/ 1 h 1026162"/>
                <a:gd name="connsiteX17" fmla="*/ 4915457 w 9906000"/>
                <a:gd name="connsiteY17" fmla="*/ 1026161 h 1026162"/>
                <a:gd name="connsiteX18" fmla="*/ 4762945 w 9906000"/>
                <a:gd name="connsiteY18" fmla="*/ 1026161 h 1026162"/>
                <a:gd name="connsiteX19" fmla="*/ 5355399 w 9906000"/>
                <a:gd name="connsiteY19" fmla="*/ 1 h 1026162"/>
                <a:gd name="connsiteX20" fmla="*/ 9320732 w 9906000"/>
                <a:gd name="connsiteY20" fmla="*/ 1 h 1026162"/>
                <a:gd name="connsiteX21" fmla="*/ 9473245 w 9906000"/>
                <a:gd name="connsiteY21" fmla="*/ 1 h 1026162"/>
                <a:gd name="connsiteX22" fmla="*/ 8880791 w 9906000"/>
                <a:gd name="connsiteY22" fmla="*/ 1026161 h 1026162"/>
                <a:gd name="connsiteX23" fmla="*/ 8728277 w 9906000"/>
                <a:gd name="connsiteY23" fmla="*/ 1026161 h 1026162"/>
                <a:gd name="connsiteX24" fmla="*/ 8253142 w 9906000"/>
                <a:gd name="connsiteY24" fmla="*/ 1 h 1026162"/>
                <a:gd name="connsiteX25" fmla="*/ 7660689 w 9906000"/>
                <a:gd name="connsiteY25" fmla="*/ 1026161 h 1026162"/>
                <a:gd name="connsiteX26" fmla="*/ 7508176 w 9906000"/>
                <a:gd name="connsiteY26" fmla="*/ 1026161 h 1026162"/>
                <a:gd name="connsiteX27" fmla="*/ 8100629 w 9906000"/>
                <a:gd name="connsiteY27" fmla="*/ 1 h 1026162"/>
                <a:gd name="connsiteX28" fmla="*/ 7490578 w 9906000"/>
                <a:gd name="connsiteY28" fmla="*/ 1 h 1026162"/>
                <a:gd name="connsiteX29" fmla="*/ 7643091 w 9906000"/>
                <a:gd name="connsiteY29" fmla="*/ 1 h 1026162"/>
                <a:gd name="connsiteX30" fmla="*/ 7050637 w 9906000"/>
                <a:gd name="connsiteY30" fmla="*/ 1026161 h 1026162"/>
                <a:gd name="connsiteX31" fmla="*/ 6898125 w 9906000"/>
                <a:gd name="connsiteY31" fmla="*/ 1026161 h 1026162"/>
                <a:gd name="connsiteX32" fmla="*/ 7185553 w 9906000"/>
                <a:gd name="connsiteY32" fmla="*/ 1 h 1026162"/>
                <a:gd name="connsiteX33" fmla="*/ 7338065 w 9906000"/>
                <a:gd name="connsiteY33" fmla="*/ 1 h 1026162"/>
                <a:gd name="connsiteX34" fmla="*/ 6745612 w 9906000"/>
                <a:gd name="connsiteY34" fmla="*/ 1026161 h 1026162"/>
                <a:gd name="connsiteX35" fmla="*/ 6593099 w 9906000"/>
                <a:gd name="connsiteY35" fmla="*/ 1026161 h 1026162"/>
                <a:gd name="connsiteX36" fmla="*/ 4135300 w 9906000"/>
                <a:gd name="connsiteY36" fmla="*/ 1 h 1026162"/>
                <a:gd name="connsiteX37" fmla="*/ 4287814 w 9906000"/>
                <a:gd name="connsiteY37" fmla="*/ 1 h 1026162"/>
                <a:gd name="connsiteX38" fmla="*/ 3695361 w 9906000"/>
                <a:gd name="connsiteY38" fmla="*/ 1026161 h 1026162"/>
                <a:gd name="connsiteX39" fmla="*/ 3542846 w 9906000"/>
                <a:gd name="connsiteY39" fmla="*/ 1026161 h 1026162"/>
                <a:gd name="connsiteX40" fmla="*/ 3830274 w 9906000"/>
                <a:gd name="connsiteY40" fmla="*/ 1 h 1026162"/>
                <a:gd name="connsiteX41" fmla="*/ 3982788 w 9906000"/>
                <a:gd name="connsiteY41" fmla="*/ 1 h 1026162"/>
                <a:gd name="connsiteX42" fmla="*/ 3390335 w 9906000"/>
                <a:gd name="connsiteY42" fmla="*/ 1026161 h 1026162"/>
                <a:gd name="connsiteX43" fmla="*/ 3237821 w 9906000"/>
                <a:gd name="connsiteY43" fmla="*/ 1026161 h 1026162"/>
                <a:gd name="connsiteX44" fmla="*/ 3372738 w 9906000"/>
                <a:gd name="connsiteY44" fmla="*/ 1 h 1026162"/>
                <a:gd name="connsiteX45" fmla="*/ 2780285 w 9906000"/>
                <a:gd name="connsiteY45" fmla="*/ 1026161 h 1026162"/>
                <a:gd name="connsiteX46" fmla="*/ 2627769 w 9906000"/>
                <a:gd name="connsiteY46" fmla="*/ 1026161 h 1026162"/>
                <a:gd name="connsiteX47" fmla="*/ 3220223 w 9906000"/>
                <a:gd name="connsiteY47" fmla="*/ 1 h 1026162"/>
                <a:gd name="connsiteX48" fmla="*/ 2915198 w 9906000"/>
                <a:gd name="connsiteY48" fmla="*/ 1 h 1026162"/>
                <a:gd name="connsiteX49" fmla="*/ 3067710 w 9906000"/>
                <a:gd name="connsiteY49" fmla="*/ 1 h 1026162"/>
                <a:gd name="connsiteX50" fmla="*/ 2475257 w 9906000"/>
                <a:gd name="connsiteY50" fmla="*/ 1026161 h 1026162"/>
                <a:gd name="connsiteX51" fmla="*/ 2322745 w 9906000"/>
                <a:gd name="connsiteY51" fmla="*/ 1026161 h 1026162"/>
                <a:gd name="connsiteX52" fmla="*/ 2457662 w 9906000"/>
                <a:gd name="connsiteY52" fmla="*/ 1 h 1026162"/>
                <a:gd name="connsiteX53" fmla="*/ 1865209 w 9906000"/>
                <a:gd name="connsiteY53" fmla="*/ 1026161 h 1026162"/>
                <a:gd name="connsiteX54" fmla="*/ 1712696 w 9906000"/>
                <a:gd name="connsiteY54" fmla="*/ 1026161 h 1026162"/>
                <a:gd name="connsiteX55" fmla="*/ 2305149 w 9906000"/>
                <a:gd name="connsiteY55" fmla="*/ 1 h 1026162"/>
                <a:gd name="connsiteX56" fmla="*/ 474994 w 9906000"/>
                <a:gd name="connsiteY56" fmla="*/ 1 h 1026162"/>
                <a:gd name="connsiteX57" fmla="*/ 627507 w 9906000"/>
                <a:gd name="connsiteY57" fmla="*/ 1 h 1026162"/>
                <a:gd name="connsiteX58" fmla="*/ 35053 w 9906000"/>
                <a:gd name="connsiteY58" fmla="*/ 1026161 h 1026162"/>
                <a:gd name="connsiteX59" fmla="*/ 0 w 9906000"/>
                <a:gd name="connsiteY59" fmla="*/ 1026161 h 1026162"/>
                <a:gd name="connsiteX60" fmla="*/ 0 w 9906000"/>
                <a:gd name="connsiteY60" fmla="*/ 822715 h 1026162"/>
                <a:gd name="connsiteX61" fmla="*/ 9625758 w 9906000"/>
                <a:gd name="connsiteY61" fmla="*/ 1 h 1026162"/>
                <a:gd name="connsiteX62" fmla="*/ 9778271 w 9906000"/>
                <a:gd name="connsiteY62" fmla="*/ 1 h 1026162"/>
                <a:gd name="connsiteX63" fmla="*/ 9185817 w 9906000"/>
                <a:gd name="connsiteY63" fmla="*/ 1026161 h 1026162"/>
                <a:gd name="connsiteX64" fmla="*/ 9033304 w 9906000"/>
                <a:gd name="connsiteY64" fmla="*/ 1026161 h 1026162"/>
                <a:gd name="connsiteX65" fmla="*/ 8863194 w 9906000"/>
                <a:gd name="connsiteY65" fmla="*/ 1 h 1026162"/>
                <a:gd name="connsiteX66" fmla="*/ 8270740 w 9906000"/>
                <a:gd name="connsiteY66" fmla="*/ 1026161 h 1026162"/>
                <a:gd name="connsiteX67" fmla="*/ 8118227 w 9906000"/>
                <a:gd name="connsiteY67" fmla="*/ 1026161 h 1026162"/>
                <a:gd name="connsiteX68" fmla="*/ 8710681 w 9906000"/>
                <a:gd name="connsiteY68" fmla="*/ 1 h 1026162"/>
                <a:gd name="connsiteX69" fmla="*/ 8558168 w 9906000"/>
                <a:gd name="connsiteY69" fmla="*/ 1 h 1026162"/>
                <a:gd name="connsiteX70" fmla="*/ 7965714 w 9906000"/>
                <a:gd name="connsiteY70" fmla="*/ 1026162 h 1026162"/>
                <a:gd name="connsiteX71" fmla="*/ 7813202 w 9906000"/>
                <a:gd name="connsiteY71" fmla="*/ 1026161 h 1026162"/>
                <a:gd name="connsiteX72" fmla="*/ 8405656 w 9906000"/>
                <a:gd name="connsiteY72" fmla="*/ 1 h 1026162"/>
                <a:gd name="connsiteX73" fmla="*/ 7795604 w 9906000"/>
                <a:gd name="connsiteY73" fmla="*/ 1 h 1026162"/>
                <a:gd name="connsiteX74" fmla="*/ 7948117 w 9906000"/>
                <a:gd name="connsiteY74" fmla="*/ 1 h 1026162"/>
                <a:gd name="connsiteX75" fmla="*/ 7355663 w 9906000"/>
                <a:gd name="connsiteY75" fmla="*/ 1026161 h 1026162"/>
                <a:gd name="connsiteX76" fmla="*/ 7203150 w 9906000"/>
                <a:gd name="connsiteY76" fmla="*/ 1026161 h 1026162"/>
                <a:gd name="connsiteX77" fmla="*/ 7033040 w 9906000"/>
                <a:gd name="connsiteY77" fmla="*/ 1 h 1026162"/>
                <a:gd name="connsiteX78" fmla="*/ 6440586 w 9906000"/>
                <a:gd name="connsiteY78" fmla="*/ 1026161 h 1026162"/>
                <a:gd name="connsiteX79" fmla="*/ 6288073 w 9906000"/>
                <a:gd name="connsiteY79" fmla="*/ 1026161 h 1026162"/>
                <a:gd name="connsiteX80" fmla="*/ 6880527 w 9906000"/>
                <a:gd name="connsiteY80" fmla="*/ 1 h 1026162"/>
                <a:gd name="connsiteX81" fmla="*/ 6728014 w 9906000"/>
                <a:gd name="connsiteY81" fmla="*/ 1 h 1026162"/>
                <a:gd name="connsiteX82" fmla="*/ 6135560 w 9906000"/>
                <a:gd name="connsiteY82" fmla="*/ 1026161 h 1026162"/>
                <a:gd name="connsiteX83" fmla="*/ 5983047 w 9906000"/>
                <a:gd name="connsiteY83" fmla="*/ 1026161 h 1026162"/>
                <a:gd name="connsiteX84" fmla="*/ 6575501 w 9906000"/>
                <a:gd name="connsiteY84" fmla="*/ 1 h 1026162"/>
                <a:gd name="connsiteX85" fmla="*/ 5965450 w 9906000"/>
                <a:gd name="connsiteY85" fmla="*/ 1 h 1026162"/>
                <a:gd name="connsiteX86" fmla="*/ 6117963 w 9906000"/>
                <a:gd name="connsiteY86" fmla="*/ 1 h 1026162"/>
                <a:gd name="connsiteX87" fmla="*/ 5525509 w 9906000"/>
                <a:gd name="connsiteY87" fmla="*/ 1026161 h 1026162"/>
                <a:gd name="connsiteX88" fmla="*/ 5372996 w 9906000"/>
                <a:gd name="connsiteY88" fmla="*/ 1026161 h 1026162"/>
                <a:gd name="connsiteX89" fmla="*/ 5050373 w 9906000"/>
                <a:gd name="connsiteY89" fmla="*/ 1 h 1026162"/>
                <a:gd name="connsiteX90" fmla="*/ 5202885 w 9906000"/>
                <a:gd name="connsiteY90" fmla="*/ 1 h 1026162"/>
                <a:gd name="connsiteX91" fmla="*/ 4610431 w 9906000"/>
                <a:gd name="connsiteY91" fmla="*/ 1026161 h 1026162"/>
                <a:gd name="connsiteX92" fmla="*/ 4457919 w 9906000"/>
                <a:gd name="connsiteY92" fmla="*/ 1026161 h 1026162"/>
                <a:gd name="connsiteX93" fmla="*/ 4897859 w 9906000"/>
                <a:gd name="connsiteY93" fmla="*/ 1 h 1026162"/>
                <a:gd name="connsiteX94" fmla="*/ 4305405 w 9906000"/>
                <a:gd name="connsiteY94" fmla="*/ 1026161 h 1026162"/>
                <a:gd name="connsiteX95" fmla="*/ 4152893 w 9906000"/>
                <a:gd name="connsiteY95" fmla="*/ 1026161 h 1026162"/>
                <a:gd name="connsiteX96" fmla="*/ 4745346 w 9906000"/>
                <a:gd name="connsiteY96" fmla="*/ 1 h 1026162"/>
                <a:gd name="connsiteX97" fmla="*/ 4592834 w 9906000"/>
                <a:gd name="connsiteY97" fmla="*/ 1 h 1026162"/>
                <a:gd name="connsiteX98" fmla="*/ 4000381 w 9906000"/>
                <a:gd name="connsiteY98" fmla="*/ 1026161 h 1026162"/>
                <a:gd name="connsiteX99" fmla="*/ 3847867 w 9906000"/>
                <a:gd name="connsiteY99" fmla="*/ 1026161 h 1026162"/>
                <a:gd name="connsiteX100" fmla="*/ 4440321 w 9906000"/>
                <a:gd name="connsiteY100" fmla="*/ 1 h 1026162"/>
                <a:gd name="connsiteX101" fmla="*/ 3677762 w 9906000"/>
                <a:gd name="connsiteY101" fmla="*/ 1 h 1026162"/>
                <a:gd name="connsiteX102" fmla="*/ 3085308 w 9906000"/>
                <a:gd name="connsiteY102" fmla="*/ 1026161 h 1026162"/>
                <a:gd name="connsiteX103" fmla="*/ 2932795 w 9906000"/>
                <a:gd name="connsiteY103" fmla="*/ 1026161 h 1026162"/>
                <a:gd name="connsiteX104" fmla="*/ 3525248 w 9906000"/>
                <a:gd name="connsiteY104" fmla="*/ 1 h 1026162"/>
                <a:gd name="connsiteX105" fmla="*/ 2610174 w 9906000"/>
                <a:gd name="connsiteY105" fmla="*/ 1 h 1026162"/>
                <a:gd name="connsiteX106" fmla="*/ 2762687 w 9906000"/>
                <a:gd name="connsiteY106" fmla="*/ 1 h 1026162"/>
                <a:gd name="connsiteX107" fmla="*/ 2170233 w 9906000"/>
                <a:gd name="connsiteY107" fmla="*/ 1026161 h 1026162"/>
                <a:gd name="connsiteX108" fmla="*/ 2017720 w 9906000"/>
                <a:gd name="connsiteY108" fmla="*/ 1026162 h 1026162"/>
                <a:gd name="connsiteX109" fmla="*/ 1847610 w 9906000"/>
                <a:gd name="connsiteY109" fmla="*/ 1 h 1026162"/>
                <a:gd name="connsiteX110" fmla="*/ 1255156 w 9906000"/>
                <a:gd name="connsiteY110" fmla="*/ 1026161 h 1026162"/>
                <a:gd name="connsiteX111" fmla="*/ 1102643 w 9906000"/>
                <a:gd name="connsiteY111" fmla="*/ 1026161 h 1026162"/>
                <a:gd name="connsiteX112" fmla="*/ 1695097 w 9906000"/>
                <a:gd name="connsiteY112" fmla="*/ 1 h 1026162"/>
                <a:gd name="connsiteX113" fmla="*/ 1390070 w 9906000"/>
                <a:gd name="connsiteY113" fmla="*/ 1 h 1026162"/>
                <a:gd name="connsiteX114" fmla="*/ 1542583 w 9906000"/>
                <a:gd name="connsiteY114" fmla="*/ 1 h 1026162"/>
                <a:gd name="connsiteX115" fmla="*/ 950129 w 9906000"/>
                <a:gd name="connsiteY115" fmla="*/ 1026161 h 1026162"/>
                <a:gd name="connsiteX116" fmla="*/ 797617 w 9906000"/>
                <a:gd name="connsiteY116" fmla="*/ 1026161 h 1026162"/>
                <a:gd name="connsiteX117" fmla="*/ 780020 w 9906000"/>
                <a:gd name="connsiteY117" fmla="*/ 1 h 1026162"/>
                <a:gd name="connsiteX118" fmla="*/ 932533 w 9906000"/>
                <a:gd name="connsiteY118" fmla="*/ 1 h 1026162"/>
                <a:gd name="connsiteX119" fmla="*/ 340079 w 9906000"/>
                <a:gd name="connsiteY119" fmla="*/ 1026161 h 1026162"/>
                <a:gd name="connsiteX120" fmla="*/ 187566 w 9906000"/>
                <a:gd name="connsiteY120" fmla="*/ 1026161 h 1026162"/>
                <a:gd name="connsiteX121" fmla="*/ 169970 w 9906000"/>
                <a:gd name="connsiteY121" fmla="*/ 1 h 1026162"/>
                <a:gd name="connsiteX122" fmla="*/ 322482 w 9906000"/>
                <a:gd name="connsiteY122" fmla="*/ 1 h 1026162"/>
                <a:gd name="connsiteX123" fmla="*/ 0 w 9906000"/>
                <a:gd name="connsiteY123" fmla="*/ 558557 h 1026162"/>
                <a:gd name="connsiteX124" fmla="*/ 0 w 9906000"/>
                <a:gd name="connsiteY124" fmla="*/ 294397 h 1026162"/>
                <a:gd name="connsiteX125" fmla="*/ 0 w 9906000"/>
                <a:gd name="connsiteY125" fmla="*/ 1 h 1026162"/>
                <a:gd name="connsiteX126" fmla="*/ 17457 w 9906000"/>
                <a:gd name="connsiteY126" fmla="*/ 1 h 1026162"/>
                <a:gd name="connsiteX127" fmla="*/ 0 w 9906000"/>
                <a:gd name="connsiteY127" fmla="*/ 30237 h 1026162"/>
                <a:gd name="connsiteX128" fmla="*/ 9168220 w 9906000"/>
                <a:gd name="connsiteY128" fmla="*/ 0 h 1026162"/>
                <a:gd name="connsiteX129" fmla="*/ 8575766 w 9906000"/>
                <a:gd name="connsiteY129" fmla="*/ 1026161 h 1026162"/>
                <a:gd name="connsiteX130" fmla="*/ 8423253 w 9906000"/>
                <a:gd name="connsiteY130" fmla="*/ 1026161 h 1026162"/>
                <a:gd name="connsiteX131" fmla="*/ 9015706 w 9906000"/>
                <a:gd name="connsiteY131" fmla="*/ 1 h 1026162"/>
                <a:gd name="connsiteX132" fmla="*/ 6270476 w 9906000"/>
                <a:gd name="connsiteY132" fmla="*/ 0 h 1026162"/>
                <a:gd name="connsiteX133" fmla="*/ 6422988 w 9906000"/>
                <a:gd name="connsiteY133" fmla="*/ 1 h 1026162"/>
                <a:gd name="connsiteX134" fmla="*/ 5830535 w 9906000"/>
                <a:gd name="connsiteY134" fmla="*/ 1026161 h 1026162"/>
                <a:gd name="connsiteX135" fmla="*/ 5678022 w 9906000"/>
                <a:gd name="connsiteY135" fmla="*/ 1026161 h 1026162"/>
                <a:gd name="connsiteX136" fmla="*/ 1085046 w 9906000"/>
                <a:gd name="connsiteY136" fmla="*/ 0 h 1026162"/>
                <a:gd name="connsiteX137" fmla="*/ 1237558 w 9906000"/>
                <a:gd name="connsiteY137" fmla="*/ 1 h 1026162"/>
                <a:gd name="connsiteX138" fmla="*/ 645105 w 9906000"/>
                <a:gd name="connsiteY138" fmla="*/ 1026161 h 1026162"/>
                <a:gd name="connsiteX139" fmla="*/ 492592 w 9906000"/>
                <a:gd name="connsiteY139" fmla="*/ 1026161 h 102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9906000" h="1026162">
                  <a:moveTo>
                    <a:pt x="9906000" y="571248"/>
                  </a:moveTo>
                  <a:lnTo>
                    <a:pt x="9906000" y="835408"/>
                  </a:lnTo>
                  <a:lnTo>
                    <a:pt x="9795869" y="1026161"/>
                  </a:lnTo>
                  <a:lnTo>
                    <a:pt x="9643355" y="1026161"/>
                  </a:lnTo>
                  <a:close/>
                  <a:moveTo>
                    <a:pt x="9906000" y="42928"/>
                  </a:moveTo>
                  <a:lnTo>
                    <a:pt x="9905999" y="307088"/>
                  </a:lnTo>
                  <a:lnTo>
                    <a:pt x="9490843" y="1026161"/>
                  </a:lnTo>
                  <a:lnTo>
                    <a:pt x="9338330" y="1026161"/>
                  </a:lnTo>
                  <a:close/>
                  <a:moveTo>
                    <a:pt x="2000121" y="1"/>
                  </a:moveTo>
                  <a:lnTo>
                    <a:pt x="2152635" y="1"/>
                  </a:lnTo>
                  <a:lnTo>
                    <a:pt x="1560182" y="1026161"/>
                  </a:lnTo>
                  <a:lnTo>
                    <a:pt x="1407668" y="1026161"/>
                  </a:lnTo>
                  <a:close/>
                  <a:moveTo>
                    <a:pt x="5660425" y="1"/>
                  </a:moveTo>
                  <a:lnTo>
                    <a:pt x="5812937" y="1"/>
                  </a:lnTo>
                  <a:lnTo>
                    <a:pt x="5220483" y="1026161"/>
                  </a:lnTo>
                  <a:lnTo>
                    <a:pt x="5067971" y="1026161"/>
                  </a:lnTo>
                  <a:close/>
                  <a:moveTo>
                    <a:pt x="5507911" y="1"/>
                  </a:moveTo>
                  <a:lnTo>
                    <a:pt x="4915457" y="1026161"/>
                  </a:lnTo>
                  <a:lnTo>
                    <a:pt x="4762945" y="1026161"/>
                  </a:lnTo>
                  <a:lnTo>
                    <a:pt x="5355399" y="1"/>
                  </a:lnTo>
                  <a:close/>
                  <a:moveTo>
                    <a:pt x="9320732" y="1"/>
                  </a:moveTo>
                  <a:lnTo>
                    <a:pt x="9473245" y="1"/>
                  </a:lnTo>
                  <a:lnTo>
                    <a:pt x="8880791" y="1026161"/>
                  </a:lnTo>
                  <a:lnTo>
                    <a:pt x="8728277" y="1026161"/>
                  </a:lnTo>
                  <a:close/>
                  <a:moveTo>
                    <a:pt x="8253142" y="1"/>
                  </a:moveTo>
                  <a:lnTo>
                    <a:pt x="7660689" y="1026161"/>
                  </a:lnTo>
                  <a:lnTo>
                    <a:pt x="7508176" y="1026161"/>
                  </a:lnTo>
                  <a:lnTo>
                    <a:pt x="8100629" y="1"/>
                  </a:lnTo>
                  <a:close/>
                  <a:moveTo>
                    <a:pt x="7490578" y="1"/>
                  </a:moveTo>
                  <a:lnTo>
                    <a:pt x="7643091" y="1"/>
                  </a:lnTo>
                  <a:lnTo>
                    <a:pt x="7050637" y="1026161"/>
                  </a:lnTo>
                  <a:lnTo>
                    <a:pt x="6898125" y="1026161"/>
                  </a:lnTo>
                  <a:close/>
                  <a:moveTo>
                    <a:pt x="7185553" y="1"/>
                  </a:moveTo>
                  <a:lnTo>
                    <a:pt x="7338065" y="1"/>
                  </a:lnTo>
                  <a:lnTo>
                    <a:pt x="6745612" y="1026161"/>
                  </a:lnTo>
                  <a:lnTo>
                    <a:pt x="6593099" y="1026161"/>
                  </a:lnTo>
                  <a:close/>
                  <a:moveTo>
                    <a:pt x="4135300" y="1"/>
                  </a:moveTo>
                  <a:lnTo>
                    <a:pt x="4287814" y="1"/>
                  </a:lnTo>
                  <a:lnTo>
                    <a:pt x="3695361" y="1026161"/>
                  </a:lnTo>
                  <a:lnTo>
                    <a:pt x="3542846" y="1026161"/>
                  </a:lnTo>
                  <a:close/>
                  <a:moveTo>
                    <a:pt x="3830274" y="1"/>
                  </a:moveTo>
                  <a:lnTo>
                    <a:pt x="3982788" y="1"/>
                  </a:lnTo>
                  <a:lnTo>
                    <a:pt x="3390335" y="1026161"/>
                  </a:lnTo>
                  <a:lnTo>
                    <a:pt x="3237821" y="1026161"/>
                  </a:lnTo>
                  <a:close/>
                  <a:moveTo>
                    <a:pt x="3372738" y="1"/>
                  </a:moveTo>
                  <a:lnTo>
                    <a:pt x="2780285" y="1026161"/>
                  </a:lnTo>
                  <a:lnTo>
                    <a:pt x="2627769" y="1026161"/>
                  </a:lnTo>
                  <a:lnTo>
                    <a:pt x="3220223" y="1"/>
                  </a:lnTo>
                  <a:close/>
                  <a:moveTo>
                    <a:pt x="2915198" y="1"/>
                  </a:moveTo>
                  <a:lnTo>
                    <a:pt x="3067710" y="1"/>
                  </a:lnTo>
                  <a:lnTo>
                    <a:pt x="2475257" y="1026161"/>
                  </a:lnTo>
                  <a:lnTo>
                    <a:pt x="2322745" y="1026161"/>
                  </a:lnTo>
                  <a:close/>
                  <a:moveTo>
                    <a:pt x="2457662" y="1"/>
                  </a:moveTo>
                  <a:lnTo>
                    <a:pt x="1865209" y="1026161"/>
                  </a:lnTo>
                  <a:lnTo>
                    <a:pt x="1712696" y="1026161"/>
                  </a:lnTo>
                  <a:lnTo>
                    <a:pt x="2305149" y="1"/>
                  </a:lnTo>
                  <a:close/>
                  <a:moveTo>
                    <a:pt x="474994" y="1"/>
                  </a:moveTo>
                  <a:lnTo>
                    <a:pt x="627507" y="1"/>
                  </a:lnTo>
                  <a:lnTo>
                    <a:pt x="35053" y="1026161"/>
                  </a:lnTo>
                  <a:lnTo>
                    <a:pt x="0" y="1026161"/>
                  </a:lnTo>
                  <a:lnTo>
                    <a:pt x="0" y="822715"/>
                  </a:lnTo>
                  <a:close/>
                  <a:moveTo>
                    <a:pt x="9625758" y="1"/>
                  </a:moveTo>
                  <a:lnTo>
                    <a:pt x="9778271" y="1"/>
                  </a:lnTo>
                  <a:lnTo>
                    <a:pt x="9185817" y="1026161"/>
                  </a:lnTo>
                  <a:lnTo>
                    <a:pt x="9033304" y="1026161"/>
                  </a:lnTo>
                  <a:close/>
                  <a:moveTo>
                    <a:pt x="8863194" y="1"/>
                  </a:moveTo>
                  <a:lnTo>
                    <a:pt x="8270740" y="1026161"/>
                  </a:lnTo>
                  <a:lnTo>
                    <a:pt x="8118227" y="1026161"/>
                  </a:lnTo>
                  <a:lnTo>
                    <a:pt x="8710681" y="1"/>
                  </a:lnTo>
                  <a:close/>
                  <a:moveTo>
                    <a:pt x="8558168" y="1"/>
                  </a:moveTo>
                  <a:lnTo>
                    <a:pt x="7965714" y="1026162"/>
                  </a:lnTo>
                  <a:lnTo>
                    <a:pt x="7813202" y="1026161"/>
                  </a:lnTo>
                  <a:lnTo>
                    <a:pt x="8405656" y="1"/>
                  </a:lnTo>
                  <a:close/>
                  <a:moveTo>
                    <a:pt x="7795604" y="1"/>
                  </a:moveTo>
                  <a:lnTo>
                    <a:pt x="7948117" y="1"/>
                  </a:lnTo>
                  <a:lnTo>
                    <a:pt x="7355663" y="1026161"/>
                  </a:lnTo>
                  <a:lnTo>
                    <a:pt x="7203150" y="1026161"/>
                  </a:lnTo>
                  <a:close/>
                  <a:moveTo>
                    <a:pt x="7033040" y="1"/>
                  </a:moveTo>
                  <a:lnTo>
                    <a:pt x="6440586" y="1026161"/>
                  </a:lnTo>
                  <a:lnTo>
                    <a:pt x="6288073" y="1026161"/>
                  </a:lnTo>
                  <a:lnTo>
                    <a:pt x="6880527" y="1"/>
                  </a:lnTo>
                  <a:close/>
                  <a:moveTo>
                    <a:pt x="6728014" y="1"/>
                  </a:moveTo>
                  <a:lnTo>
                    <a:pt x="6135560" y="1026161"/>
                  </a:lnTo>
                  <a:lnTo>
                    <a:pt x="5983047" y="1026161"/>
                  </a:lnTo>
                  <a:lnTo>
                    <a:pt x="6575501" y="1"/>
                  </a:lnTo>
                  <a:close/>
                  <a:moveTo>
                    <a:pt x="5965450" y="1"/>
                  </a:moveTo>
                  <a:lnTo>
                    <a:pt x="6117963" y="1"/>
                  </a:lnTo>
                  <a:lnTo>
                    <a:pt x="5525509" y="1026161"/>
                  </a:lnTo>
                  <a:lnTo>
                    <a:pt x="5372996" y="1026161"/>
                  </a:lnTo>
                  <a:close/>
                  <a:moveTo>
                    <a:pt x="5050373" y="1"/>
                  </a:moveTo>
                  <a:lnTo>
                    <a:pt x="5202885" y="1"/>
                  </a:lnTo>
                  <a:lnTo>
                    <a:pt x="4610431" y="1026161"/>
                  </a:lnTo>
                  <a:lnTo>
                    <a:pt x="4457919" y="1026161"/>
                  </a:lnTo>
                  <a:close/>
                  <a:moveTo>
                    <a:pt x="4897859" y="1"/>
                  </a:moveTo>
                  <a:lnTo>
                    <a:pt x="4305405" y="1026161"/>
                  </a:lnTo>
                  <a:lnTo>
                    <a:pt x="4152893" y="1026161"/>
                  </a:lnTo>
                  <a:lnTo>
                    <a:pt x="4745346" y="1"/>
                  </a:lnTo>
                  <a:close/>
                  <a:moveTo>
                    <a:pt x="4592834" y="1"/>
                  </a:moveTo>
                  <a:lnTo>
                    <a:pt x="4000381" y="1026161"/>
                  </a:lnTo>
                  <a:lnTo>
                    <a:pt x="3847867" y="1026161"/>
                  </a:lnTo>
                  <a:lnTo>
                    <a:pt x="4440321" y="1"/>
                  </a:lnTo>
                  <a:close/>
                  <a:moveTo>
                    <a:pt x="3677762" y="1"/>
                  </a:moveTo>
                  <a:lnTo>
                    <a:pt x="3085308" y="1026161"/>
                  </a:lnTo>
                  <a:lnTo>
                    <a:pt x="2932795" y="1026161"/>
                  </a:lnTo>
                  <a:lnTo>
                    <a:pt x="3525248" y="1"/>
                  </a:lnTo>
                  <a:close/>
                  <a:moveTo>
                    <a:pt x="2610174" y="1"/>
                  </a:moveTo>
                  <a:lnTo>
                    <a:pt x="2762687" y="1"/>
                  </a:lnTo>
                  <a:lnTo>
                    <a:pt x="2170233" y="1026161"/>
                  </a:lnTo>
                  <a:lnTo>
                    <a:pt x="2017720" y="1026162"/>
                  </a:lnTo>
                  <a:close/>
                  <a:moveTo>
                    <a:pt x="1847610" y="1"/>
                  </a:moveTo>
                  <a:lnTo>
                    <a:pt x="1255156" y="1026161"/>
                  </a:lnTo>
                  <a:lnTo>
                    <a:pt x="1102643" y="1026161"/>
                  </a:lnTo>
                  <a:lnTo>
                    <a:pt x="1695097" y="1"/>
                  </a:lnTo>
                  <a:close/>
                  <a:moveTo>
                    <a:pt x="1390070" y="1"/>
                  </a:moveTo>
                  <a:lnTo>
                    <a:pt x="1542583" y="1"/>
                  </a:lnTo>
                  <a:lnTo>
                    <a:pt x="950129" y="1026161"/>
                  </a:lnTo>
                  <a:lnTo>
                    <a:pt x="797617" y="1026161"/>
                  </a:lnTo>
                  <a:close/>
                  <a:moveTo>
                    <a:pt x="780020" y="1"/>
                  </a:moveTo>
                  <a:lnTo>
                    <a:pt x="932533" y="1"/>
                  </a:lnTo>
                  <a:lnTo>
                    <a:pt x="340079" y="1026161"/>
                  </a:lnTo>
                  <a:lnTo>
                    <a:pt x="187566" y="1026161"/>
                  </a:lnTo>
                  <a:close/>
                  <a:moveTo>
                    <a:pt x="169970" y="1"/>
                  </a:moveTo>
                  <a:lnTo>
                    <a:pt x="322482" y="1"/>
                  </a:lnTo>
                  <a:lnTo>
                    <a:pt x="0" y="558557"/>
                  </a:lnTo>
                  <a:lnTo>
                    <a:pt x="0" y="294397"/>
                  </a:lnTo>
                  <a:close/>
                  <a:moveTo>
                    <a:pt x="0" y="1"/>
                  </a:moveTo>
                  <a:lnTo>
                    <a:pt x="17457" y="1"/>
                  </a:lnTo>
                  <a:lnTo>
                    <a:pt x="0" y="30237"/>
                  </a:lnTo>
                  <a:close/>
                  <a:moveTo>
                    <a:pt x="9168220" y="0"/>
                  </a:moveTo>
                  <a:lnTo>
                    <a:pt x="8575766" y="1026161"/>
                  </a:lnTo>
                  <a:lnTo>
                    <a:pt x="8423253" y="1026161"/>
                  </a:lnTo>
                  <a:lnTo>
                    <a:pt x="9015706" y="1"/>
                  </a:lnTo>
                  <a:close/>
                  <a:moveTo>
                    <a:pt x="6270476" y="0"/>
                  </a:moveTo>
                  <a:lnTo>
                    <a:pt x="6422988" y="1"/>
                  </a:lnTo>
                  <a:lnTo>
                    <a:pt x="5830535" y="1026161"/>
                  </a:lnTo>
                  <a:lnTo>
                    <a:pt x="5678022" y="1026161"/>
                  </a:lnTo>
                  <a:close/>
                  <a:moveTo>
                    <a:pt x="1085046" y="0"/>
                  </a:moveTo>
                  <a:lnTo>
                    <a:pt x="1237558" y="1"/>
                  </a:lnTo>
                  <a:lnTo>
                    <a:pt x="645105" y="1026161"/>
                  </a:lnTo>
                  <a:lnTo>
                    <a:pt x="492592" y="1026161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16080D0-F713-4782-9623-6BFFCF3FFC4F}"/>
              </a:ext>
            </a:extLst>
          </p:cNvPr>
          <p:cNvSpPr/>
          <p:nvPr userDrawn="1"/>
        </p:nvSpPr>
        <p:spPr>
          <a:xfrm>
            <a:off x="721859" y="7886700"/>
            <a:ext cx="30955570" cy="3463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56B03AB-5F1B-41CA-AF59-E0F4CB3A8191}"/>
              </a:ext>
            </a:extLst>
          </p:cNvPr>
          <p:cNvGrpSpPr/>
          <p:nvPr userDrawn="1"/>
        </p:nvGrpSpPr>
        <p:grpSpPr>
          <a:xfrm>
            <a:off x="-1" y="-2"/>
            <a:ext cx="32400000" cy="6800852"/>
            <a:chOff x="0" y="0"/>
            <a:chExt cx="9906000" cy="1026162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0EC1066-2332-40BD-A553-F1FC3B5EEF31}"/>
                </a:ext>
              </a:extLst>
            </p:cNvPr>
            <p:cNvSpPr/>
            <p:nvPr/>
          </p:nvSpPr>
          <p:spPr>
            <a:xfrm>
              <a:off x="0" y="0"/>
              <a:ext cx="9906000" cy="102616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1F9E1015-8563-4119-B594-E5C81986F227}"/>
                </a:ext>
              </a:extLst>
            </p:cNvPr>
            <p:cNvSpPr/>
            <p:nvPr/>
          </p:nvSpPr>
          <p:spPr>
            <a:xfrm>
              <a:off x="0" y="0"/>
              <a:ext cx="9906000" cy="1026162"/>
            </a:xfrm>
            <a:custGeom>
              <a:avLst/>
              <a:gdLst>
                <a:gd name="connsiteX0" fmla="*/ 9906000 w 9906000"/>
                <a:gd name="connsiteY0" fmla="*/ 571248 h 1026162"/>
                <a:gd name="connsiteX1" fmla="*/ 9906000 w 9906000"/>
                <a:gd name="connsiteY1" fmla="*/ 835408 h 1026162"/>
                <a:gd name="connsiteX2" fmla="*/ 9795869 w 9906000"/>
                <a:gd name="connsiteY2" fmla="*/ 1026161 h 1026162"/>
                <a:gd name="connsiteX3" fmla="*/ 9643355 w 9906000"/>
                <a:gd name="connsiteY3" fmla="*/ 1026161 h 1026162"/>
                <a:gd name="connsiteX4" fmla="*/ 9906000 w 9906000"/>
                <a:gd name="connsiteY4" fmla="*/ 42928 h 1026162"/>
                <a:gd name="connsiteX5" fmla="*/ 9905999 w 9906000"/>
                <a:gd name="connsiteY5" fmla="*/ 307088 h 1026162"/>
                <a:gd name="connsiteX6" fmla="*/ 9490843 w 9906000"/>
                <a:gd name="connsiteY6" fmla="*/ 1026161 h 1026162"/>
                <a:gd name="connsiteX7" fmla="*/ 9338330 w 9906000"/>
                <a:gd name="connsiteY7" fmla="*/ 1026161 h 1026162"/>
                <a:gd name="connsiteX8" fmla="*/ 2000121 w 9906000"/>
                <a:gd name="connsiteY8" fmla="*/ 1 h 1026162"/>
                <a:gd name="connsiteX9" fmla="*/ 2152635 w 9906000"/>
                <a:gd name="connsiteY9" fmla="*/ 1 h 1026162"/>
                <a:gd name="connsiteX10" fmla="*/ 1560182 w 9906000"/>
                <a:gd name="connsiteY10" fmla="*/ 1026161 h 1026162"/>
                <a:gd name="connsiteX11" fmla="*/ 1407668 w 9906000"/>
                <a:gd name="connsiteY11" fmla="*/ 1026161 h 1026162"/>
                <a:gd name="connsiteX12" fmla="*/ 5660425 w 9906000"/>
                <a:gd name="connsiteY12" fmla="*/ 1 h 1026162"/>
                <a:gd name="connsiteX13" fmla="*/ 5812937 w 9906000"/>
                <a:gd name="connsiteY13" fmla="*/ 1 h 1026162"/>
                <a:gd name="connsiteX14" fmla="*/ 5220483 w 9906000"/>
                <a:gd name="connsiteY14" fmla="*/ 1026161 h 1026162"/>
                <a:gd name="connsiteX15" fmla="*/ 5067971 w 9906000"/>
                <a:gd name="connsiteY15" fmla="*/ 1026161 h 1026162"/>
                <a:gd name="connsiteX16" fmla="*/ 5507911 w 9906000"/>
                <a:gd name="connsiteY16" fmla="*/ 1 h 1026162"/>
                <a:gd name="connsiteX17" fmla="*/ 4915457 w 9906000"/>
                <a:gd name="connsiteY17" fmla="*/ 1026161 h 1026162"/>
                <a:gd name="connsiteX18" fmla="*/ 4762945 w 9906000"/>
                <a:gd name="connsiteY18" fmla="*/ 1026161 h 1026162"/>
                <a:gd name="connsiteX19" fmla="*/ 5355399 w 9906000"/>
                <a:gd name="connsiteY19" fmla="*/ 1 h 1026162"/>
                <a:gd name="connsiteX20" fmla="*/ 9320732 w 9906000"/>
                <a:gd name="connsiteY20" fmla="*/ 1 h 1026162"/>
                <a:gd name="connsiteX21" fmla="*/ 9473245 w 9906000"/>
                <a:gd name="connsiteY21" fmla="*/ 1 h 1026162"/>
                <a:gd name="connsiteX22" fmla="*/ 8880791 w 9906000"/>
                <a:gd name="connsiteY22" fmla="*/ 1026161 h 1026162"/>
                <a:gd name="connsiteX23" fmla="*/ 8728277 w 9906000"/>
                <a:gd name="connsiteY23" fmla="*/ 1026161 h 1026162"/>
                <a:gd name="connsiteX24" fmla="*/ 8253142 w 9906000"/>
                <a:gd name="connsiteY24" fmla="*/ 1 h 1026162"/>
                <a:gd name="connsiteX25" fmla="*/ 7660689 w 9906000"/>
                <a:gd name="connsiteY25" fmla="*/ 1026161 h 1026162"/>
                <a:gd name="connsiteX26" fmla="*/ 7508176 w 9906000"/>
                <a:gd name="connsiteY26" fmla="*/ 1026161 h 1026162"/>
                <a:gd name="connsiteX27" fmla="*/ 8100629 w 9906000"/>
                <a:gd name="connsiteY27" fmla="*/ 1 h 1026162"/>
                <a:gd name="connsiteX28" fmla="*/ 7490578 w 9906000"/>
                <a:gd name="connsiteY28" fmla="*/ 1 h 1026162"/>
                <a:gd name="connsiteX29" fmla="*/ 7643091 w 9906000"/>
                <a:gd name="connsiteY29" fmla="*/ 1 h 1026162"/>
                <a:gd name="connsiteX30" fmla="*/ 7050637 w 9906000"/>
                <a:gd name="connsiteY30" fmla="*/ 1026161 h 1026162"/>
                <a:gd name="connsiteX31" fmla="*/ 6898125 w 9906000"/>
                <a:gd name="connsiteY31" fmla="*/ 1026161 h 1026162"/>
                <a:gd name="connsiteX32" fmla="*/ 7185553 w 9906000"/>
                <a:gd name="connsiteY32" fmla="*/ 1 h 1026162"/>
                <a:gd name="connsiteX33" fmla="*/ 7338065 w 9906000"/>
                <a:gd name="connsiteY33" fmla="*/ 1 h 1026162"/>
                <a:gd name="connsiteX34" fmla="*/ 6745612 w 9906000"/>
                <a:gd name="connsiteY34" fmla="*/ 1026161 h 1026162"/>
                <a:gd name="connsiteX35" fmla="*/ 6593099 w 9906000"/>
                <a:gd name="connsiteY35" fmla="*/ 1026161 h 1026162"/>
                <a:gd name="connsiteX36" fmla="*/ 4135300 w 9906000"/>
                <a:gd name="connsiteY36" fmla="*/ 1 h 1026162"/>
                <a:gd name="connsiteX37" fmla="*/ 4287814 w 9906000"/>
                <a:gd name="connsiteY37" fmla="*/ 1 h 1026162"/>
                <a:gd name="connsiteX38" fmla="*/ 3695361 w 9906000"/>
                <a:gd name="connsiteY38" fmla="*/ 1026161 h 1026162"/>
                <a:gd name="connsiteX39" fmla="*/ 3542846 w 9906000"/>
                <a:gd name="connsiteY39" fmla="*/ 1026161 h 1026162"/>
                <a:gd name="connsiteX40" fmla="*/ 3830274 w 9906000"/>
                <a:gd name="connsiteY40" fmla="*/ 1 h 1026162"/>
                <a:gd name="connsiteX41" fmla="*/ 3982788 w 9906000"/>
                <a:gd name="connsiteY41" fmla="*/ 1 h 1026162"/>
                <a:gd name="connsiteX42" fmla="*/ 3390335 w 9906000"/>
                <a:gd name="connsiteY42" fmla="*/ 1026161 h 1026162"/>
                <a:gd name="connsiteX43" fmla="*/ 3237821 w 9906000"/>
                <a:gd name="connsiteY43" fmla="*/ 1026161 h 1026162"/>
                <a:gd name="connsiteX44" fmla="*/ 3372738 w 9906000"/>
                <a:gd name="connsiteY44" fmla="*/ 1 h 1026162"/>
                <a:gd name="connsiteX45" fmla="*/ 2780285 w 9906000"/>
                <a:gd name="connsiteY45" fmla="*/ 1026161 h 1026162"/>
                <a:gd name="connsiteX46" fmla="*/ 2627769 w 9906000"/>
                <a:gd name="connsiteY46" fmla="*/ 1026161 h 1026162"/>
                <a:gd name="connsiteX47" fmla="*/ 3220223 w 9906000"/>
                <a:gd name="connsiteY47" fmla="*/ 1 h 1026162"/>
                <a:gd name="connsiteX48" fmla="*/ 2915198 w 9906000"/>
                <a:gd name="connsiteY48" fmla="*/ 1 h 1026162"/>
                <a:gd name="connsiteX49" fmla="*/ 3067710 w 9906000"/>
                <a:gd name="connsiteY49" fmla="*/ 1 h 1026162"/>
                <a:gd name="connsiteX50" fmla="*/ 2475257 w 9906000"/>
                <a:gd name="connsiteY50" fmla="*/ 1026161 h 1026162"/>
                <a:gd name="connsiteX51" fmla="*/ 2322745 w 9906000"/>
                <a:gd name="connsiteY51" fmla="*/ 1026161 h 1026162"/>
                <a:gd name="connsiteX52" fmla="*/ 2457662 w 9906000"/>
                <a:gd name="connsiteY52" fmla="*/ 1 h 1026162"/>
                <a:gd name="connsiteX53" fmla="*/ 1865209 w 9906000"/>
                <a:gd name="connsiteY53" fmla="*/ 1026161 h 1026162"/>
                <a:gd name="connsiteX54" fmla="*/ 1712696 w 9906000"/>
                <a:gd name="connsiteY54" fmla="*/ 1026161 h 1026162"/>
                <a:gd name="connsiteX55" fmla="*/ 2305149 w 9906000"/>
                <a:gd name="connsiteY55" fmla="*/ 1 h 1026162"/>
                <a:gd name="connsiteX56" fmla="*/ 474994 w 9906000"/>
                <a:gd name="connsiteY56" fmla="*/ 1 h 1026162"/>
                <a:gd name="connsiteX57" fmla="*/ 627507 w 9906000"/>
                <a:gd name="connsiteY57" fmla="*/ 1 h 1026162"/>
                <a:gd name="connsiteX58" fmla="*/ 35053 w 9906000"/>
                <a:gd name="connsiteY58" fmla="*/ 1026161 h 1026162"/>
                <a:gd name="connsiteX59" fmla="*/ 0 w 9906000"/>
                <a:gd name="connsiteY59" fmla="*/ 1026161 h 1026162"/>
                <a:gd name="connsiteX60" fmla="*/ 0 w 9906000"/>
                <a:gd name="connsiteY60" fmla="*/ 822715 h 1026162"/>
                <a:gd name="connsiteX61" fmla="*/ 9625758 w 9906000"/>
                <a:gd name="connsiteY61" fmla="*/ 1 h 1026162"/>
                <a:gd name="connsiteX62" fmla="*/ 9778271 w 9906000"/>
                <a:gd name="connsiteY62" fmla="*/ 1 h 1026162"/>
                <a:gd name="connsiteX63" fmla="*/ 9185817 w 9906000"/>
                <a:gd name="connsiteY63" fmla="*/ 1026161 h 1026162"/>
                <a:gd name="connsiteX64" fmla="*/ 9033304 w 9906000"/>
                <a:gd name="connsiteY64" fmla="*/ 1026161 h 1026162"/>
                <a:gd name="connsiteX65" fmla="*/ 8863194 w 9906000"/>
                <a:gd name="connsiteY65" fmla="*/ 1 h 1026162"/>
                <a:gd name="connsiteX66" fmla="*/ 8270740 w 9906000"/>
                <a:gd name="connsiteY66" fmla="*/ 1026161 h 1026162"/>
                <a:gd name="connsiteX67" fmla="*/ 8118227 w 9906000"/>
                <a:gd name="connsiteY67" fmla="*/ 1026161 h 1026162"/>
                <a:gd name="connsiteX68" fmla="*/ 8710681 w 9906000"/>
                <a:gd name="connsiteY68" fmla="*/ 1 h 1026162"/>
                <a:gd name="connsiteX69" fmla="*/ 8558168 w 9906000"/>
                <a:gd name="connsiteY69" fmla="*/ 1 h 1026162"/>
                <a:gd name="connsiteX70" fmla="*/ 7965714 w 9906000"/>
                <a:gd name="connsiteY70" fmla="*/ 1026162 h 1026162"/>
                <a:gd name="connsiteX71" fmla="*/ 7813202 w 9906000"/>
                <a:gd name="connsiteY71" fmla="*/ 1026161 h 1026162"/>
                <a:gd name="connsiteX72" fmla="*/ 8405656 w 9906000"/>
                <a:gd name="connsiteY72" fmla="*/ 1 h 1026162"/>
                <a:gd name="connsiteX73" fmla="*/ 7795604 w 9906000"/>
                <a:gd name="connsiteY73" fmla="*/ 1 h 1026162"/>
                <a:gd name="connsiteX74" fmla="*/ 7948117 w 9906000"/>
                <a:gd name="connsiteY74" fmla="*/ 1 h 1026162"/>
                <a:gd name="connsiteX75" fmla="*/ 7355663 w 9906000"/>
                <a:gd name="connsiteY75" fmla="*/ 1026161 h 1026162"/>
                <a:gd name="connsiteX76" fmla="*/ 7203150 w 9906000"/>
                <a:gd name="connsiteY76" fmla="*/ 1026161 h 1026162"/>
                <a:gd name="connsiteX77" fmla="*/ 7033040 w 9906000"/>
                <a:gd name="connsiteY77" fmla="*/ 1 h 1026162"/>
                <a:gd name="connsiteX78" fmla="*/ 6440586 w 9906000"/>
                <a:gd name="connsiteY78" fmla="*/ 1026161 h 1026162"/>
                <a:gd name="connsiteX79" fmla="*/ 6288073 w 9906000"/>
                <a:gd name="connsiteY79" fmla="*/ 1026161 h 1026162"/>
                <a:gd name="connsiteX80" fmla="*/ 6880527 w 9906000"/>
                <a:gd name="connsiteY80" fmla="*/ 1 h 1026162"/>
                <a:gd name="connsiteX81" fmla="*/ 6728014 w 9906000"/>
                <a:gd name="connsiteY81" fmla="*/ 1 h 1026162"/>
                <a:gd name="connsiteX82" fmla="*/ 6135560 w 9906000"/>
                <a:gd name="connsiteY82" fmla="*/ 1026161 h 1026162"/>
                <a:gd name="connsiteX83" fmla="*/ 5983047 w 9906000"/>
                <a:gd name="connsiteY83" fmla="*/ 1026161 h 1026162"/>
                <a:gd name="connsiteX84" fmla="*/ 6575501 w 9906000"/>
                <a:gd name="connsiteY84" fmla="*/ 1 h 1026162"/>
                <a:gd name="connsiteX85" fmla="*/ 5965450 w 9906000"/>
                <a:gd name="connsiteY85" fmla="*/ 1 h 1026162"/>
                <a:gd name="connsiteX86" fmla="*/ 6117963 w 9906000"/>
                <a:gd name="connsiteY86" fmla="*/ 1 h 1026162"/>
                <a:gd name="connsiteX87" fmla="*/ 5525509 w 9906000"/>
                <a:gd name="connsiteY87" fmla="*/ 1026161 h 1026162"/>
                <a:gd name="connsiteX88" fmla="*/ 5372996 w 9906000"/>
                <a:gd name="connsiteY88" fmla="*/ 1026161 h 1026162"/>
                <a:gd name="connsiteX89" fmla="*/ 5050373 w 9906000"/>
                <a:gd name="connsiteY89" fmla="*/ 1 h 1026162"/>
                <a:gd name="connsiteX90" fmla="*/ 5202885 w 9906000"/>
                <a:gd name="connsiteY90" fmla="*/ 1 h 1026162"/>
                <a:gd name="connsiteX91" fmla="*/ 4610431 w 9906000"/>
                <a:gd name="connsiteY91" fmla="*/ 1026161 h 1026162"/>
                <a:gd name="connsiteX92" fmla="*/ 4457919 w 9906000"/>
                <a:gd name="connsiteY92" fmla="*/ 1026161 h 1026162"/>
                <a:gd name="connsiteX93" fmla="*/ 4897859 w 9906000"/>
                <a:gd name="connsiteY93" fmla="*/ 1 h 1026162"/>
                <a:gd name="connsiteX94" fmla="*/ 4305405 w 9906000"/>
                <a:gd name="connsiteY94" fmla="*/ 1026161 h 1026162"/>
                <a:gd name="connsiteX95" fmla="*/ 4152893 w 9906000"/>
                <a:gd name="connsiteY95" fmla="*/ 1026161 h 1026162"/>
                <a:gd name="connsiteX96" fmla="*/ 4745346 w 9906000"/>
                <a:gd name="connsiteY96" fmla="*/ 1 h 1026162"/>
                <a:gd name="connsiteX97" fmla="*/ 4592834 w 9906000"/>
                <a:gd name="connsiteY97" fmla="*/ 1 h 1026162"/>
                <a:gd name="connsiteX98" fmla="*/ 4000381 w 9906000"/>
                <a:gd name="connsiteY98" fmla="*/ 1026161 h 1026162"/>
                <a:gd name="connsiteX99" fmla="*/ 3847867 w 9906000"/>
                <a:gd name="connsiteY99" fmla="*/ 1026161 h 1026162"/>
                <a:gd name="connsiteX100" fmla="*/ 4440321 w 9906000"/>
                <a:gd name="connsiteY100" fmla="*/ 1 h 1026162"/>
                <a:gd name="connsiteX101" fmla="*/ 3677762 w 9906000"/>
                <a:gd name="connsiteY101" fmla="*/ 1 h 1026162"/>
                <a:gd name="connsiteX102" fmla="*/ 3085308 w 9906000"/>
                <a:gd name="connsiteY102" fmla="*/ 1026161 h 1026162"/>
                <a:gd name="connsiteX103" fmla="*/ 2932795 w 9906000"/>
                <a:gd name="connsiteY103" fmla="*/ 1026161 h 1026162"/>
                <a:gd name="connsiteX104" fmla="*/ 3525248 w 9906000"/>
                <a:gd name="connsiteY104" fmla="*/ 1 h 1026162"/>
                <a:gd name="connsiteX105" fmla="*/ 2610174 w 9906000"/>
                <a:gd name="connsiteY105" fmla="*/ 1 h 1026162"/>
                <a:gd name="connsiteX106" fmla="*/ 2762687 w 9906000"/>
                <a:gd name="connsiteY106" fmla="*/ 1 h 1026162"/>
                <a:gd name="connsiteX107" fmla="*/ 2170233 w 9906000"/>
                <a:gd name="connsiteY107" fmla="*/ 1026161 h 1026162"/>
                <a:gd name="connsiteX108" fmla="*/ 2017720 w 9906000"/>
                <a:gd name="connsiteY108" fmla="*/ 1026162 h 1026162"/>
                <a:gd name="connsiteX109" fmla="*/ 1847610 w 9906000"/>
                <a:gd name="connsiteY109" fmla="*/ 1 h 1026162"/>
                <a:gd name="connsiteX110" fmla="*/ 1255156 w 9906000"/>
                <a:gd name="connsiteY110" fmla="*/ 1026161 h 1026162"/>
                <a:gd name="connsiteX111" fmla="*/ 1102643 w 9906000"/>
                <a:gd name="connsiteY111" fmla="*/ 1026161 h 1026162"/>
                <a:gd name="connsiteX112" fmla="*/ 1695097 w 9906000"/>
                <a:gd name="connsiteY112" fmla="*/ 1 h 1026162"/>
                <a:gd name="connsiteX113" fmla="*/ 1390070 w 9906000"/>
                <a:gd name="connsiteY113" fmla="*/ 1 h 1026162"/>
                <a:gd name="connsiteX114" fmla="*/ 1542583 w 9906000"/>
                <a:gd name="connsiteY114" fmla="*/ 1 h 1026162"/>
                <a:gd name="connsiteX115" fmla="*/ 950129 w 9906000"/>
                <a:gd name="connsiteY115" fmla="*/ 1026161 h 1026162"/>
                <a:gd name="connsiteX116" fmla="*/ 797617 w 9906000"/>
                <a:gd name="connsiteY116" fmla="*/ 1026161 h 1026162"/>
                <a:gd name="connsiteX117" fmla="*/ 780020 w 9906000"/>
                <a:gd name="connsiteY117" fmla="*/ 1 h 1026162"/>
                <a:gd name="connsiteX118" fmla="*/ 932533 w 9906000"/>
                <a:gd name="connsiteY118" fmla="*/ 1 h 1026162"/>
                <a:gd name="connsiteX119" fmla="*/ 340079 w 9906000"/>
                <a:gd name="connsiteY119" fmla="*/ 1026161 h 1026162"/>
                <a:gd name="connsiteX120" fmla="*/ 187566 w 9906000"/>
                <a:gd name="connsiteY120" fmla="*/ 1026161 h 1026162"/>
                <a:gd name="connsiteX121" fmla="*/ 169970 w 9906000"/>
                <a:gd name="connsiteY121" fmla="*/ 1 h 1026162"/>
                <a:gd name="connsiteX122" fmla="*/ 322482 w 9906000"/>
                <a:gd name="connsiteY122" fmla="*/ 1 h 1026162"/>
                <a:gd name="connsiteX123" fmla="*/ 0 w 9906000"/>
                <a:gd name="connsiteY123" fmla="*/ 558557 h 1026162"/>
                <a:gd name="connsiteX124" fmla="*/ 0 w 9906000"/>
                <a:gd name="connsiteY124" fmla="*/ 294397 h 1026162"/>
                <a:gd name="connsiteX125" fmla="*/ 0 w 9906000"/>
                <a:gd name="connsiteY125" fmla="*/ 1 h 1026162"/>
                <a:gd name="connsiteX126" fmla="*/ 17457 w 9906000"/>
                <a:gd name="connsiteY126" fmla="*/ 1 h 1026162"/>
                <a:gd name="connsiteX127" fmla="*/ 0 w 9906000"/>
                <a:gd name="connsiteY127" fmla="*/ 30237 h 1026162"/>
                <a:gd name="connsiteX128" fmla="*/ 9168220 w 9906000"/>
                <a:gd name="connsiteY128" fmla="*/ 0 h 1026162"/>
                <a:gd name="connsiteX129" fmla="*/ 8575766 w 9906000"/>
                <a:gd name="connsiteY129" fmla="*/ 1026161 h 1026162"/>
                <a:gd name="connsiteX130" fmla="*/ 8423253 w 9906000"/>
                <a:gd name="connsiteY130" fmla="*/ 1026161 h 1026162"/>
                <a:gd name="connsiteX131" fmla="*/ 9015706 w 9906000"/>
                <a:gd name="connsiteY131" fmla="*/ 1 h 1026162"/>
                <a:gd name="connsiteX132" fmla="*/ 6270476 w 9906000"/>
                <a:gd name="connsiteY132" fmla="*/ 0 h 1026162"/>
                <a:gd name="connsiteX133" fmla="*/ 6422988 w 9906000"/>
                <a:gd name="connsiteY133" fmla="*/ 1 h 1026162"/>
                <a:gd name="connsiteX134" fmla="*/ 5830535 w 9906000"/>
                <a:gd name="connsiteY134" fmla="*/ 1026161 h 1026162"/>
                <a:gd name="connsiteX135" fmla="*/ 5678022 w 9906000"/>
                <a:gd name="connsiteY135" fmla="*/ 1026161 h 1026162"/>
                <a:gd name="connsiteX136" fmla="*/ 1085046 w 9906000"/>
                <a:gd name="connsiteY136" fmla="*/ 0 h 1026162"/>
                <a:gd name="connsiteX137" fmla="*/ 1237558 w 9906000"/>
                <a:gd name="connsiteY137" fmla="*/ 1 h 1026162"/>
                <a:gd name="connsiteX138" fmla="*/ 645105 w 9906000"/>
                <a:gd name="connsiteY138" fmla="*/ 1026161 h 1026162"/>
                <a:gd name="connsiteX139" fmla="*/ 492592 w 9906000"/>
                <a:gd name="connsiteY139" fmla="*/ 1026161 h 102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9906000" h="1026162">
                  <a:moveTo>
                    <a:pt x="9906000" y="571248"/>
                  </a:moveTo>
                  <a:lnTo>
                    <a:pt x="9906000" y="835408"/>
                  </a:lnTo>
                  <a:lnTo>
                    <a:pt x="9795869" y="1026161"/>
                  </a:lnTo>
                  <a:lnTo>
                    <a:pt x="9643355" y="1026161"/>
                  </a:lnTo>
                  <a:close/>
                  <a:moveTo>
                    <a:pt x="9906000" y="42928"/>
                  </a:moveTo>
                  <a:lnTo>
                    <a:pt x="9905999" y="307088"/>
                  </a:lnTo>
                  <a:lnTo>
                    <a:pt x="9490843" y="1026161"/>
                  </a:lnTo>
                  <a:lnTo>
                    <a:pt x="9338330" y="1026161"/>
                  </a:lnTo>
                  <a:close/>
                  <a:moveTo>
                    <a:pt x="2000121" y="1"/>
                  </a:moveTo>
                  <a:lnTo>
                    <a:pt x="2152635" y="1"/>
                  </a:lnTo>
                  <a:lnTo>
                    <a:pt x="1560182" y="1026161"/>
                  </a:lnTo>
                  <a:lnTo>
                    <a:pt x="1407668" y="1026161"/>
                  </a:lnTo>
                  <a:close/>
                  <a:moveTo>
                    <a:pt x="5660425" y="1"/>
                  </a:moveTo>
                  <a:lnTo>
                    <a:pt x="5812937" y="1"/>
                  </a:lnTo>
                  <a:lnTo>
                    <a:pt x="5220483" y="1026161"/>
                  </a:lnTo>
                  <a:lnTo>
                    <a:pt x="5067971" y="1026161"/>
                  </a:lnTo>
                  <a:close/>
                  <a:moveTo>
                    <a:pt x="5507911" y="1"/>
                  </a:moveTo>
                  <a:lnTo>
                    <a:pt x="4915457" y="1026161"/>
                  </a:lnTo>
                  <a:lnTo>
                    <a:pt x="4762945" y="1026161"/>
                  </a:lnTo>
                  <a:lnTo>
                    <a:pt x="5355399" y="1"/>
                  </a:lnTo>
                  <a:close/>
                  <a:moveTo>
                    <a:pt x="9320732" y="1"/>
                  </a:moveTo>
                  <a:lnTo>
                    <a:pt x="9473245" y="1"/>
                  </a:lnTo>
                  <a:lnTo>
                    <a:pt x="8880791" y="1026161"/>
                  </a:lnTo>
                  <a:lnTo>
                    <a:pt x="8728277" y="1026161"/>
                  </a:lnTo>
                  <a:close/>
                  <a:moveTo>
                    <a:pt x="8253142" y="1"/>
                  </a:moveTo>
                  <a:lnTo>
                    <a:pt x="7660689" y="1026161"/>
                  </a:lnTo>
                  <a:lnTo>
                    <a:pt x="7508176" y="1026161"/>
                  </a:lnTo>
                  <a:lnTo>
                    <a:pt x="8100629" y="1"/>
                  </a:lnTo>
                  <a:close/>
                  <a:moveTo>
                    <a:pt x="7490578" y="1"/>
                  </a:moveTo>
                  <a:lnTo>
                    <a:pt x="7643091" y="1"/>
                  </a:lnTo>
                  <a:lnTo>
                    <a:pt x="7050637" y="1026161"/>
                  </a:lnTo>
                  <a:lnTo>
                    <a:pt x="6898125" y="1026161"/>
                  </a:lnTo>
                  <a:close/>
                  <a:moveTo>
                    <a:pt x="7185553" y="1"/>
                  </a:moveTo>
                  <a:lnTo>
                    <a:pt x="7338065" y="1"/>
                  </a:lnTo>
                  <a:lnTo>
                    <a:pt x="6745612" y="1026161"/>
                  </a:lnTo>
                  <a:lnTo>
                    <a:pt x="6593099" y="1026161"/>
                  </a:lnTo>
                  <a:close/>
                  <a:moveTo>
                    <a:pt x="4135300" y="1"/>
                  </a:moveTo>
                  <a:lnTo>
                    <a:pt x="4287814" y="1"/>
                  </a:lnTo>
                  <a:lnTo>
                    <a:pt x="3695361" y="1026161"/>
                  </a:lnTo>
                  <a:lnTo>
                    <a:pt x="3542846" y="1026161"/>
                  </a:lnTo>
                  <a:close/>
                  <a:moveTo>
                    <a:pt x="3830274" y="1"/>
                  </a:moveTo>
                  <a:lnTo>
                    <a:pt x="3982788" y="1"/>
                  </a:lnTo>
                  <a:lnTo>
                    <a:pt x="3390335" y="1026161"/>
                  </a:lnTo>
                  <a:lnTo>
                    <a:pt x="3237821" y="1026161"/>
                  </a:lnTo>
                  <a:close/>
                  <a:moveTo>
                    <a:pt x="3372738" y="1"/>
                  </a:moveTo>
                  <a:lnTo>
                    <a:pt x="2780285" y="1026161"/>
                  </a:lnTo>
                  <a:lnTo>
                    <a:pt x="2627769" y="1026161"/>
                  </a:lnTo>
                  <a:lnTo>
                    <a:pt x="3220223" y="1"/>
                  </a:lnTo>
                  <a:close/>
                  <a:moveTo>
                    <a:pt x="2915198" y="1"/>
                  </a:moveTo>
                  <a:lnTo>
                    <a:pt x="3067710" y="1"/>
                  </a:lnTo>
                  <a:lnTo>
                    <a:pt x="2475257" y="1026161"/>
                  </a:lnTo>
                  <a:lnTo>
                    <a:pt x="2322745" y="1026161"/>
                  </a:lnTo>
                  <a:close/>
                  <a:moveTo>
                    <a:pt x="2457662" y="1"/>
                  </a:moveTo>
                  <a:lnTo>
                    <a:pt x="1865209" y="1026161"/>
                  </a:lnTo>
                  <a:lnTo>
                    <a:pt x="1712696" y="1026161"/>
                  </a:lnTo>
                  <a:lnTo>
                    <a:pt x="2305149" y="1"/>
                  </a:lnTo>
                  <a:close/>
                  <a:moveTo>
                    <a:pt x="474994" y="1"/>
                  </a:moveTo>
                  <a:lnTo>
                    <a:pt x="627507" y="1"/>
                  </a:lnTo>
                  <a:lnTo>
                    <a:pt x="35053" y="1026161"/>
                  </a:lnTo>
                  <a:lnTo>
                    <a:pt x="0" y="1026161"/>
                  </a:lnTo>
                  <a:lnTo>
                    <a:pt x="0" y="822715"/>
                  </a:lnTo>
                  <a:close/>
                  <a:moveTo>
                    <a:pt x="9625758" y="1"/>
                  </a:moveTo>
                  <a:lnTo>
                    <a:pt x="9778271" y="1"/>
                  </a:lnTo>
                  <a:lnTo>
                    <a:pt x="9185817" y="1026161"/>
                  </a:lnTo>
                  <a:lnTo>
                    <a:pt x="9033304" y="1026161"/>
                  </a:lnTo>
                  <a:close/>
                  <a:moveTo>
                    <a:pt x="8863194" y="1"/>
                  </a:moveTo>
                  <a:lnTo>
                    <a:pt x="8270740" y="1026161"/>
                  </a:lnTo>
                  <a:lnTo>
                    <a:pt x="8118227" y="1026161"/>
                  </a:lnTo>
                  <a:lnTo>
                    <a:pt x="8710681" y="1"/>
                  </a:lnTo>
                  <a:close/>
                  <a:moveTo>
                    <a:pt x="8558168" y="1"/>
                  </a:moveTo>
                  <a:lnTo>
                    <a:pt x="7965714" y="1026162"/>
                  </a:lnTo>
                  <a:lnTo>
                    <a:pt x="7813202" y="1026161"/>
                  </a:lnTo>
                  <a:lnTo>
                    <a:pt x="8405656" y="1"/>
                  </a:lnTo>
                  <a:close/>
                  <a:moveTo>
                    <a:pt x="7795604" y="1"/>
                  </a:moveTo>
                  <a:lnTo>
                    <a:pt x="7948117" y="1"/>
                  </a:lnTo>
                  <a:lnTo>
                    <a:pt x="7355663" y="1026161"/>
                  </a:lnTo>
                  <a:lnTo>
                    <a:pt x="7203150" y="1026161"/>
                  </a:lnTo>
                  <a:close/>
                  <a:moveTo>
                    <a:pt x="7033040" y="1"/>
                  </a:moveTo>
                  <a:lnTo>
                    <a:pt x="6440586" y="1026161"/>
                  </a:lnTo>
                  <a:lnTo>
                    <a:pt x="6288073" y="1026161"/>
                  </a:lnTo>
                  <a:lnTo>
                    <a:pt x="6880527" y="1"/>
                  </a:lnTo>
                  <a:close/>
                  <a:moveTo>
                    <a:pt x="6728014" y="1"/>
                  </a:moveTo>
                  <a:lnTo>
                    <a:pt x="6135560" y="1026161"/>
                  </a:lnTo>
                  <a:lnTo>
                    <a:pt x="5983047" y="1026161"/>
                  </a:lnTo>
                  <a:lnTo>
                    <a:pt x="6575501" y="1"/>
                  </a:lnTo>
                  <a:close/>
                  <a:moveTo>
                    <a:pt x="5965450" y="1"/>
                  </a:moveTo>
                  <a:lnTo>
                    <a:pt x="6117963" y="1"/>
                  </a:lnTo>
                  <a:lnTo>
                    <a:pt x="5525509" y="1026161"/>
                  </a:lnTo>
                  <a:lnTo>
                    <a:pt x="5372996" y="1026161"/>
                  </a:lnTo>
                  <a:close/>
                  <a:moveTo>
                    <a:pt x="5050373" y="1"/>
                  </a:moveTo>
                  <a:lnTo>
                    <a:pt x="5202885" y="1"/>
                  </a:lnTo>
                  <a:lnTo>
                    <a:pt x="4610431" y="1026161"/>
                  </a:lnTo>
                  <a:lnTo>
                    <a:pt x="4457919" y="1026161"/>
                  </a:lnTo>
                  <a:close/>
                  <a:moveTo>
                    <a:pt x="4897859" y="1"/>
                  </a:moveTo>
                  <a:lnTo>
                    <a:pt x="4305405" y="1026161"/>
                  </a:lnTo>
                  <a:lnTo>
                    <a:pt x="4152893" y="1026161"/>
                  </a:lnTo>
                  <a:lnTo>
                    <a:pt x="4745346" y="1"/>
                  </a:lnTo>
                  <a:close/>
                  <a:moveTo>
                    <a:pt x="4592834" y="1"/>
                  </a:moveTo>
                  <a:lnTo>
                    <a:pt x="4000381" y="1026161"/>
                  </a:lnTo>
                  <a:lnTo>
                    <a:pt x="3847867" y="1026161"/>
                  </a:lnTo>
                  <a:lnTo>
                    <a:pt x="4440321" y="1"/>
                  </a:lnTo>
                  <a:close/>
                  <a:moveTo>
                    <a:pt x="3677762" y="1"/>
                  </a:moveTo>
                  <a:lnTo>
                    <a:pt x="3085308" y="1026161"/>
                  </a:lnTo>
                  <a:lnTo>
                    <a:pt x="2932795" y="1026161"/>
                  </a:lnTo>
                  <a:lnTo>
                    <a:pt x="3525248" y="1"/>
                  </a:lnTo>
                  <a:close/>
                  <a:moveTo>
                    <a:pt x="2610174" y="1"/>
                  </a:moveTo>
                  <a:lnTo>
                    <a:pt x="2762687" y="1"/>
                  </a:lnTo>
                  <a:lnTo>
                    <a:pt x="2170233" y="1026161"/>
                  </a:lnTo>
                  <a:lnTo>
                    <a:pt x="2017720" y="1026162"/>
                  </a:lnTo>
                  <a:close/>
                  <a:moveTo>
                    <a:pt x="1847610" y="1"/>
                  </a:moveTo>
                  <a:lnTo>
                    <a:pt x="1255156" y="1026161"/>
                  </a:lnTo>
                  <a:lnTo>
                    <a:pt x="1102643" y="1026161"/>
                  </a:lnTo>
                  <a:lnTo>
                    <a:pt x="1695097" y="1"/>
                  </a:lnTo>
                  <a:close/>
                  <a:moveTo>
                    <a:pt x="1390070" y="1"/>
                  </a:moveTo>
                  <a:lnTo>
                    <a:pt x="1542583" y="1"/>
                  </a:lnTo>
                  <a:lnTo>
                    <a:pt x="950129" y="1026161"/>
                  </a:lnTo>
                  <a:lnTo>
                    <a:pt x="797617" y="1026161"/>
                  </a:lnTo>
                  <a:close/>
                  <a:moveTo>
                    <a:pt x="780020" y="1"/>
                  </a:moveTo>
                  <a:lnTo>
                    <a:pt x="932533" y="1"/>
                  </a:lnTo>
                  <a:lnTo>
                    <a:pt x="340079" y="1026161"/>
                  </a:lnTo>
                  <a:lnTo>
                    <a:pt x="187566" y="1026161"/>
                  </a:lnTo>
                  <a:close/>
                  <a:moveTo>
                    <a:pt x="169970" y="1"/>
                  </a:moveTo>
                  <a:lnTo>
                    <a:pt x="322482" y="1"/>
                  </a:lnTo>
                  <a:lnTo>
                    <a:pt x="0" y="558557"/>
                  </a:lnTo>
                  <a:lnTo>
                    <a:pt x="0" y="294397"/>
                  </a:lnTo>
                  <a:close/>
                  <a:moveTo>
                    <a:pt x="0" y="1"/>
                  </a:moveTo>
                  <a:lnTo>
                    <a:pt x="17457" y="1"/>
                  </a:lnTo>
                  <a:lnTo>
                    <a:pt x="0" y="30237"/>
                  </a:lnTo>
                  <a:close/>
                  <a:moveTo>
                    <a:pt x="9168220" y="0"/>
                  </a:moveTo>
                  <a:lnTo>
                    <a:pt x="8575766" y="1026161"/>
                  </a:lnTo>
                  <a:lnTo>
                    <a:pt x="8423253" y="1026161"/>
                  </a:lnTo>
                  <a:lnTo>
                    <a:pt x="9015706" y="1"/>
                  </a:lnTo>
                  <a:close/>
                  <a:moveTo>
                    <a:pt x="6270476" y="0"/>
                  </a:moveTo>
                  <a:lnTo>
                    <a:pt x="6422988" y="1"/>
                  </a:lnTo>
                  <a:lnTo>
                    <a:pt x="5830535" y="1026161"/>
                  </a:lnTo>
                  <a:lnTo>
                    <a:pt x="5678022" y="1026161"/>
                  </a:lnTo>
                  <a:close/>
                  <a:moveTo>
                    <a:pt x="1085046" y="0"/>
                  </a:moveTo>
                  <a:lnTo>
                    <a:pt x="1237558" y="1"/>
                  </a:lnTo>
                  <a:lnTo>
                    <a:pt x="645105" y="1026161"/>
                  </a:lnTo>
                  <a:lnTo>
                    <a:pt x="492592" y="1026161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FC9650F6-1CC9-4676-87BB-A4EF403F2091}"/>
              </a:ext>
            </a:extLst>
          </p:cNvPr>
          <p:cNvSpPr/>
          <p:nvPr userDrawn="1"/>
        </p:nvSpPr>
        <p:spPr>
          <a:xfrm>
            <a:off x="1382173" y="5498793"/>
            <a:ext cx="29774769" cy="18708744"/>
          </a:xfrm>
          <a:prstGeom prst="roundRect">
            <a:avLst>
              <a:gd name="adj" fmla="val 6530"/>
            </a:avLst>
          </a:prstGeom>
          <a:solidFill>
            <a:srgbClr val="E3EBF5"/>
          </a:solidFill>
          <a:ln w="76200">
            <a:solidFill>
              <a:schemeClr val="accent1">
                <a:lumMod val="7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57FBC367-E00F-4ED4-BD59-A425BB64FD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0956" y="39678080"/>
            <a:ext cx="7001791" cy="169481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9127299-5722-4BE5-B0AB-A770BDC07FD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4962" y="39825541"/>
            <a:ext cx="2680687" cy="197659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4867AB8-5B1D-4DC5-A6B1-FE3B450FC15D}"/>
              </a:ext>
            </a:extLst>
          </p:cNvPr>
          <p:cNvSpPr txBox="1"/>
          <p:nvPr userDrawn="1"/>
        </p:nvSpPr>
        <p:spPr>
          <a:xfrm>
            <a:off x="12516093" y="41525833"/>
            <a:ext cx="8068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혁신공유대학 실감미디어사업단</a:t>
            </a:r>
          </a:p>
        </p:txBody>
      </p:sp>
    </p:spTree>
    <p:extLst>
      <p:ext uri="{BB962C8B-B14F-4D97-AF65-F5344CB8AC3E}">
        <p14:creationId xmlns:p14="http://schemas.microsoft.com/office/powerpoint/2010/main" val="3192495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332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928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8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013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27937D-5DD0-46ED-B473-3F94D1249EC5}"/>
              </a:ext>
            </a:extLst>
          </p:cNvPr>
          <p:cNvSpPr/>
          <p:nvPr userDrawn="1"/>
        </p:nvSpPr>
        <p:spPr>
          <a:xfrm>
            <a:off x="-356" y="-1"/>
            <a:ext cx="32399644" cy="432006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94943CA-9B30-4C46-9237-75469A23D301}"/>
              </a:ext>
            </a:extLst>
          </p:cNvPr>
          <p:cNvGrpSpPr/>
          <p:nvPr userDrawn="1"/>
        </p:nvGrpSpPr>
        <p:grpSpPr>
          <a:xfrm flipV="1">
            <a:off x="-356" y="39825554"/>
            <a:ext cx="32400000" cy="3375084"/>
            <a:chOff x="0" y="0"/>
            <a:chExt cx="9906000" cy="1026162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D7F7B1A-FC37-44EF-85B6-DF2C7A720B46}"/>
                </a:ext>
              </a:extLst>
            </p:cNvPr>
            <p:cNvSpPr/>
            <p:nvPr/>
          </p:nvSpPr>
          <p:spPr>
            <a:xfrm>
              <a:off x="0" y="0"/>
              <a:ext cx="9906000" cy="102616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D38D6AF9-63D7-4B94-9112-C55C8E2501D7}"/>
                </a:ext>
              </a:extLst>
            </p:cNvPr>
            <p:cNvSpPr/>
            <p:nvPr/>
          </p:nvSpPr>
          <p:spPr>
            <a:xfrm>
              <a:off x="0" y="0"/>
              <a:ext cx="9906000" cy="1026162"/>
            </a:xfrm>
            <a:custGeom>
              <a:avLst/>
              <a:gdLst>
                <a:gd name="connsiteX0" fmla="*/ 9906000 w 9906000"/>
                <a:gd name="connsiteY0" fmla="*/ 571248 h 1026162"/>
                <a:gd name="connsiteX1" fmla="*/ 9906000 w 9906000"/>
                <a:gd name="connsiteY1" fmla="*/ 835408 h 1026162"/>
                <a:gd name="connsiteX2" fmla="*/ 9795869 w 9906000"/>
                <a:gd name="connsiteY2" fmla="*/ 1026161 h 1026162"/>
                <a:gd name="connsiteX3" fmla="*/ 9643355 w 9906000"/>
                <a:gd name="connsiteY3" fmla="*/ 1026161 h 1026162"/>
                <a:gd name="connsiteX4" fmla="*/ 9906000 w 9906000"/>
                <a:gd name="connsiteY4" fmla="*/ 42928 h 1026162"/>
                <a:gd name="connsiteX5" fmla="*/ 9905999 w 9906000"/>
                <a:gd name="connsiteY5" fmla="*/ 307088 h 1026162"/>
                <a:gd name="connsiteX6" fmla="*/ 9490843 w 9906000"/>
                <a:gd name="connsiteY6" fmla="*/ 1026161 h 1026162"/>
                <a:gd name="connsiteX7" fmla="*/ 9338330 w 9906000"/>
                <a:gd name="connsiteY7" fmla="*/ 1026161 h 1026162"/>
                <a:gd name="connsiteX8" fmla="*/ 2000121 w 9906000"/>
                <a:gd name="connsiteY8" fmla="*/ 1 h 1026162"/>
                <a:gd name="connsiteX9" fmla="*/ 2152635 w 9906000"/>
                <a:gd name="connsiteY9" fmla="*/ 1 h 1026162"/>
                <a:gd name="connsiteX10" fmla="*/ 1560182 w 9906000"/>
                <a:gd name="connsiteY10" fmla="*/ 1026161 h 1026162"/>
                <a:gd name="connsiteX11" fmla="*/ 1407668 w 9906000"/>
                <a:gd name="connsiteY11" fmla="*/ 1026161 h 1026162"/>
                <a:gd name="connsiteX12" fmla="*/ 5660425 w 9906000"/>
                <a:gd name="connsiteY12" fmla="*/ 1 h 1026162"/>
                <a:gd name="connsiteX13" fmla="*/ 5812937 w 9906000"/>
                <a:gd name="connsiteY13" fmla="*/ 1 h 1026162"/>
                <a:gd name="connsiteX14" fmla="*/ 5220483 w 9906000"/>
                <a:gd name="connsiteY14" fmla="*/ 1026161 h 1026162"/>
                <a:gd name="connsiteX15" fmla="*/ 5067971 w 9906000"/>
                <a:gd name="connsiteY15" fmla="*/ 1026161 h 1026162"/>
                <a:gd name="connsiteX16" fmla="*/ 5507911 w 9906000"/>
                <a:gd name="connsiteY16" fmla="*/ 1 h 1026162"/>
                <a:gd name="connsiteX17" fmla="*/ 4915457 w 9906000"/>
                <a:gd name="connsiteY17" fmla="*/ 1026161 h 1026162"/>
                <a:gd name="connsiteX18" fmla="*/ 4762945 w 9906000"/>
                <a:gd name="connsiteY18" fmla="*/ 1026161 h 1026162"/>
                <a:gd name="connsiteX19" fmla="*/ 5355399 w 9906000"/>
                <a:gd name="connsiteY19" fmla="*/ 1 h 1026162"/>
                <a:gd name="connsiteX20" fmla="*/ 9320732 w 9906000"/>
                <a:gd name="connsiteY20" fmla="*/ 1 h 1026162"/>
                <a:gd name="connsiteX21" fmla="*/ 9473245 w 9906000"/>
                <a:gd name="connsiteY21" fmla="*/ 1 h 1026162"/>
                <a:gd name="connsiteX22" fmla="*/ 8880791 w 9906000"/>
                <a:gd name="connsiteY22" fmla="*/ 1026161 h 1026162"/>
                <a:gd name="connsiteX23" fmla="*/ 8728277 w 9906000"/>
                <a:gd name="connsiteY23" fmla="*/ 1026161 h 1026162"/>
                <a:gd name="connsiteX24" fmla="*/ 8253142 w 9906000"/>
                <a:gd name="connsiteY24" fmla="*/ 1 h 1026162"/>
                <a:gd name="connsiteX25" fmla="*/ 7660689 w 9906000"/>
                <a:gd name="connsiteY25" fmla="*/ 1026161 h 1026162"/>
                <a:gd name="connsiteX26" fmla="*/ 7508176 w 9906000"/>
                <a:gd name="connsiteY26" fmla="*/ 1026161 h 1026162"/>
                <a:gd name="connsiteX27" fmla="*/ 8100629 w 9906000"/>
                <a:gd name="connsiteY27" fmla="*/ 1 h 1026162"/>
                <a:gd name="connsiteX28" fmla="*/ 7490578 w 9906000"/>
                <a:gd name="connsiteY28" fmla="*/ 1 h 1026162"/>
                <a:gd name="connsiteX29" fmla="*/ 7643091 w 9906000"/>
                <a:gd name="connsiteY29" fmla="*/ 1 h 1026162"/>
                <a:gd name="connsiteX30" fmla="*/ 7050637 w 9906000"/>
                <a:gd name="connsiteY30" fmla="*/ 1026161 h 1026162"/>
                <a:gd name="connsiteX31" fmla="*/ 6898125 w 9906000"/>
                <a:gd name="connsiteY31" fmla="*/ 1026161 h 1026162"/>
                <a:gd name="connsiteX32" fmla="*/ 7185553 w 9906000"/>
                <a:gd name="connsiteY32" fmla="*/ 1 h 1026162"/>
                <a:gd name="connsiteX33" fmla="*/ 7338065 w 9906000"/>
                <a:gd name="connsiteY33" fmla="*/ 1 h 1026162"/>
                <a:gd name="connsiteX34" fmla="*/ 6745612 w 9906000"/>
                <a:gd name="connsiteY34" fmla="*/ 1026161 h 1026162"/>
                <a:gd name="connsiteX35" fmla="*/ 6593099 w 9906000"/>
                <a:gd name="connsiteY35" fmla="*/ 1026161 h 1026162"/>
                <a:gd name="connsiteX36" fmla="*/ 4135300 w 9906000"/>
                <a:gd name="connsiteY36" fmla="*/ 1 h 1026162"/>
                <a:gd name="connsiteX37" fmla="*/ 4287814 w 9906000"/>
                <a:gd name="connsiteY37" fmla="*/ 1 h 1026162"/>
                <a:gd name="connsiteX38" fmla="*/ 3695361 w 9906000"/>
                <a:gd name="connsiteY38" fmla="*/ 1026161 h 1026162"/>
                <a:gd name="connsiteX39" fmla="*/ 3542846 w 9906000"/>
                <a:gd name="connsiteY39" fmla="*/ 1026161 h 1026162"/>
                <a:gd name="connsiteX40" fmla="*/ 3830274 w 9906000"/>
                <a:gd name="connsiteY40" fmla="*/ 1 h 1026162"/>
                <a:gd name="connsiteX41" fmla="*/ 3982788 w 9906000"/>
                <a:gd name="connsiteY41" fmla="*/ 1 h 1026162"/>
                <a:gd name="connsiteX42" fmla="*/ 3390335 w 9906000"/>
                <a:gd name="connsiteY42" fmla="*/ 1026161 h 1026162"/>
                <a:gd name="connsiteX43" fmla="*/ 3237821 w 9906000"/>
                <a:gd name="connsiteY43" fmla="*/ 1026161 h 1026162"/>
                <a:gd name="connsiteX44" fmla="*/ 3372738 w 9906000"/>
                <a:gd name="connsiteY44" fmla="*/ 1 h 1026162"/>
                <a:gd name="connsiteX45" fmla="*/ 2780285 w 9906000"/>
                <a:gd name="connsiteY45" fmla="*/ 1026161 h 1026162"/>
                <a:gd name="connsiteX46" fmla="*/ 2627769 w 9906000"/>
                <a:gd name="connsiteY46" fmla="*/ 1026161 h 1026162"/>
                <a:gd name="connsiteX47" fmla="*/ 3220223 w 9906000"/>
                <a:gd name="connsiteY47" fmla="*/ 1 h 1026162"/>
                <a:gd name="connsiteX48" fmla="*/ 2915198 w 9906000"/>
                <a:gd name="connsiteY48" fmla="*/ 1 h 1026162"/>
                <a:gd name="connsiteX49" fmla="*/ 3067710 w 9906000"/>
                <a:gd name="connsiteY49" fmla="*/ 1 h 1026162"/>
                <a:gd name="connsiteX50" fmla="*/ 2475257 w 9906000"/>
                <a:gd name="connsiteY50" fmla="*/ 1026161 h 1026162"/>
                <a:gd name="connsiteX51" fmla="*/ 2322745 w 9906000"/>
                <a:gd name="connsiteY51" fmla="*/ 1026161 h 1026162"/>
                <a:gd name="connsiteX52" fmla="*/ 2457662 w 9906000"/>
                <a:gd name="connsiteY52" fmla="*/ 1 h 1026162"/>
                <a:gd name="connsiteX53" fmla="*/ 1865209 w 9906000"/>
                <a:gd name="connsiteY53" fmla="*/ 1026161 h 1026162"/>
                <a:gd name="connsiteX54" fmla="*/ 1712696 w 9906000"/>
                <a:gd name="connsiteY54" fmla="*/ 1026161 h 1026162"/>
                <a:gd name="connsiteX55" fmla="*/ 2305149 w 9906000"/>
                <a:gd name="connsiteY55" fmla="*/ 1 h 1026162"/>
                <a:gd name="connsiteX56" fmla="*/ 474994 w 9906000"/>
                <a:gd name="connsiteY56" fmla="*/ 1 h 1026162"/>
                <a:gd name="connsiteX57" fmla="*/ 627507 w 9906000"/>
                <a:gd name="connsiteY57" fmla="*/ 1 h 1026162"/>
                <a:gd name="connsiteX58" fmla="*/ 35053 w 9906000"/>
                <a:gd name="connsiteY58" fmla="*/ 1026161 h 1026162"/>
                <a:gd name="connsiteX59" fmla="*/ 0 w 9906000"/>
                <a:gd name="connsiteY59" fmla="*/ 1026161 h 1026162"/>
                <a:gd name="connsiteX60" fmla="*/ 0 w 9906000"/>
                <a:gd name="connsiteY60" fmla="*/ 822715 h 1026162"/>
                <a:gd name="connsiteX61" fmla="*/ 9625758 w 9906000"/>
                <a:gd name="connsiteY61" fmla="*/ 1 h 1026162"/>
                <a:gd name="connsiteX62" fmla="*/ 9778271 w 9906000"/>
                <a:gd name="connsiteY62" fmla="*/ 1 h 1026162"/>
                <a:gd name="connsiteX63" fmla="*/ 9185817 w 9906000"/>
                <a:gd name="connsiteY63" fmla="*/ 1026161 h 1026162"/>
                <a:gd name="connsiteX64" fmla="*/ 9033304 w 9906000"/>
                <a:gd name="connsiteY64" fmla="*/ 1026161 h 1026162"/>
                <a:gd name="connsiteX65" fmla="*/ 8863194 w 9906000"/>
                <a:gd name="connsiteY65" fmla="*/ 1 h 1026162"/>
                <a:gd name="connsiteX66" fmla="*/ 8270740 w 9906000"/>
                <a:gd name="connsiteY66" fmla="*/ 1026161 h 1026162"/>
                <a:gd name="connsiteX67" fmla="*/ 8118227 w 9906000"/>
                <a:gd name="connsiteY67" fmla="*/ 1026161 h 1026162"/>
                <a:gd name="connsiteX68" fmla="*/ 8710681 w 9906000"/>
                <a:gd name="connsiteY68" fmla="*/ 1 h 1026162"/>
                <a:gd name="connsiteX69" fmla="*/ 8558168 w 9906000"/>
                <a:gd name="connsiteY69" fmla="*/ 1 h 1026162"/>
                <a:gd name="connsiteX70" fmla="*/ 7965714 w 9906000"/>
                <a:gd name="connsiteY70" fmla="*/ 1026162 h 1026162"/>
                <a:gd name="connsiteX71" fmla="*/ 7813202 w 9906000"/>
                <a:gd name="connsiteY71" fmla="*/ 1026161 h 1026162"/>
                <a:gd name="connsiteX72" fmla="*/ 8405656 w 9906000"/>
                <a:gd name="connsiteY72" fmla="*/ 1 h 1026162"/>
                <a:gd name="connsiteX73" fmla="*/ 7795604 w 9906000"/>
                <a:gd name="connsiteY73" fmla="*/ 1 h 1026162"/>
                <a:gd name="connsiteX74" fmla="*/ 7948117 w 9906000"/>
                <a:gd name="connsiteY74" fmla="*/ 1 h 1026162"/>
                <a:gd name="connsiteX75" fmla="*/ 7355663 w 9906000"/>
                <a:gd name="connsiteY75" fmla="*/ 1026161 h 1026162"/>
                <a:gd name="connsiteX76" fmla="*/ 7203150 w 9906000"/>
                <a:gd name="connsiteY76" fmla="*/ 1026161 h 1026162"/>
                <a:gd name="connsiteX77" fmla="*/ 7033040 w 9906000"/>
                <a:gd name="connsiteY77" fmla="*/ 1 h 1026162"/>
                <a:gd name="connsiteX78" fmla="*/ 6440586 w 9906000"/>
                <a:gd name="connsiteY78" fmla="*/ 1026161 h 1026162"/>
                <a:gd name="connsiteX79" fmla="*/ 6288073 w 9906000"/>
                <a:gd name="connsiteY79" fmla="*/ 1026161 h 1026162"/>
                <a:gd name="connsiteX80" fmla="*/ 6880527 w 9906000"/>
                <a:gd name="connsiteY80" fmla="*/ 1 h 1026162"/>
                <a:gd name="connsiteX81" fmla="*/ 6728014 w 9906000"/>
                <a:gd name="connsiteY81" fmla="*/ 1 h 1026162"/>
                <a:gd name="connsiteX82" fmla="*/ 6135560 w 9906000"/>
                <a:gd name="connsiteY82" fmla="*/ 1026161 h 1026162"/>
                <a:gd name="connsiteX83" fmla="*/ 5983047 w 9906000"/>
                <a:gd name="connsiteY83" fmla="*/ 1026161 h 1026162"/>
                <a:gd name="connsiteX84" fmla="*/ 6575501 w 9906000"/>
                <a:gd name="connsiteY84" fmla="*/ 1 h 1026162"/>
                <a:gd name="connsiteX85" fmla="*/ 5965450 w 9906000"/>
                <a:gd name="connsiteY85" fmla="*/ 1 h 1026162"/>
                <a:gd name="connsiteX86" fmla="*/ 6117963 w 9906000"/>
                <a:gd name="connsiteY86" fmla="*/ 1 h 1026162"/>
                <a:gd name="connsiteX87" fmla="*/ 5525509 w 9906000"/>
                <a:gd name="connsiteY87" fmla="*/ 1026161 h 1026162"/>
                <a:gd name="connsiteX88" fmla="*/ 5372996 w 9906000"/>
                <a:gd name="connsiteY88" fmla="*/ 1026161 h 1026162"/>
                <a:gd name="connsiteX89" fmla="*/ 5050373 w 9906000"/>
                <a:gd name="connsiteY89" fmla="*/ 1 h 1026162"/>
                <a:gd name="connsiteX90" fmla="*/ 5202885 w 9906000"/>
                <a:gd name="connsiteY90" fmla="*/ 1 h 1026162"/>
                <a:gd name="connsiteX91" fmla="*/ 4610431 w 9906000"/>
                <a:gd name="connsiteY91" fmla="*/ 1026161 h 1026162"/>
                <a:gd name="connsiteX92" fmla="*/ 4457919 w 9906000"/>
                <a:gd name="connsiteY92" fmla="*/ 1026161 h 1026162"/>
                <a:gd name="connsiteX93" fmla="*/ 4897859 w 9906000"/>
                <a:gd name="connsiteY93" fmla="*/ 1 h 1026162"/>
                <a:gd name="connsiteX94" fmla="*/ 4305405 w 9906000"/>
                <a:gd name="connsiteY94" fmla="*/ 1026161 h 1026162"/>
                <a:gd name="connsiteX95" fmla="*/ 4152893 w 9906000"/>
                <a:gd name="connsiteY95" fmla="*/ 1026161 h 1026162"/>
                <a:gd name="connsiteX96" fmla="*/ 4745346 w 9906000"/>
                <a:gd name="connsiteY96" fmla="*/ 1 h 1026162"/>
                <a:gd name="connsiteX97" fmla="*/ 4592834 w 9906000"/>
                <a:gd name="connsiteY97" fmla="*/ 1 h 1026162"/>
                <a:gd name="connsiteX98" fmla="*/ 4000381 w 9906000"/>
                <a:gd name="connsiteY98" fmla="*/ 1026161 h 1026162"/>
                <a:gd name="connsiteX99" fmla="*/ 3847867 w 9906000"/>
                <a:gd name="connsiteY99" fmla="*/ 1026161 h 1026162"/>
                <a:gd name="connsiteX100" fmla="*/ 4440321 w 9906000"/>
                <a:gd name="connsiteY100" fmla="*/ 1 h 1026162"/>
                <a:gd name="connsiteX101" fmla="*/ 3677762 w 9906000"/>
                <a:gd name="connsiteY101" fmla="*/ 1 h 1026162"/>
                <a:gd name="connsiteX102" fmla="*/ 3085308 w 9906000"/>
                <a:gd name="connsiteY102" fmla="*/ 1026161 h 1026162"/>
                <a:gd name="connsiteX103" fmla="*/ 2932795 w 9906000"/>
                <a:gd name="connsiteY103" fmla="*/ 1026161 h 1026162"/>
                <a:gd name="connsiteX104" fmla="*/ 3525248 w 9906000"/>
                <a:gd name="connsiteY104" fmla="*/ 1 h 1026162"/>
                <a:gd name="connsiteX105" fmla="*/ 2610174 w 9906000"/>
                <a:gd name="connsiteY105" fmla="*/ 1 h 1026162"/>
                <a:gd name="connsiteX106" fmla="*/ 2762687 w 9906000"/>
                <a:gd name="connsiteY106" fmla="*/ 1 h 1026162"/>
                <a:gd name="connsiteX107" fmla="*/ 2170233 w 9906000"/>
                <a:gd name="connsiteY107" fmla="*/ 1026161 h 1026162"/>
                <a:gd name="connsiteX108" fmla="*/ 2017720 w 9906000"/>
                <a:gd name="connsiteY108" fmla="*/ 1026162 h 1026162"/>
                <a:gd name="connsiteX109" fmla="*/ 1847610 w 9906000"/>
                <a:gd name="connsiteY109" fmla="*/ 1 h 1026162"/>
                <a:gd name="connsiteX110" fmla="*/ 1255156 w 9906000"/>
                <a:gd name="connsiteY110" fmla="*/ 1026161 h 1026162"/>
                <a:gd name="connsiteX111" fmla="*/ 1102643 w 9906000"/>
                <a:gd name="connsiteY111" fmla="*/ 1026161 h 1026162"/>
                <a:gd name="connsiteX112" fmla="*/ 1695097 w 9906000"/>
                <a:gd name="connsiteY112" fmla="*/ 1 h 1026162"/>
                <a:gd name="connsiteX113" fmla="*/ 1390070 w 9906000"/>
                <a:gd name="connsiteY113" fmla="*/ 1 h 1026162"/>
                <a:gd name="connsiteX114" fmla="*/ 1542583 w 9906000"/>
                <a:gd name="connsiteY114" fmla="*/ 1 h 1026162"/>
                <a:gd name="connsiteX115" fmla="*/ 950129 w 9906000"/>
                <a:gd name="connsiteY115" fmla="*/ 1026161 h 1026162"/>
                <a:gd name="connsiteX116" fmla="*/ 797617 w 9906000"/>
                <a:gd name="connsiteY116" fmla="*/ 1026161 h 1026162"/>
                <a:gd name="connsiteX117" fmla="*/ 780020 w 9906000"/>
                <a:gd name="connsiteY117" fmla="*/ 1 h 1026162"/>
                <a:gd name="connsiteX118" fmla="*/ 932533 w 9906000"/>
                <a:gd name="connsiteY118" fmla="*/ 1 h 1026162"/>
                <a:gd name="connsiteX119" fmla="*/ 340079 w 9906000"/>
                <a:gd name="connsiteY119" fmla="*/ 1026161 h 1026162"/>
                <a:gd name="connsiteX120" fmla="*/ 187566 w 9906000"/>
                <a:gd name="connsiteY120" fmla="*/ 1026161 h 1026162"/>
                <a:gd name="connsiteX121" fmla="*/ 169970 w 9906000"/>
                <a:gd name="connsiteY121" fmla="*/ 1 h 1026162"/>
                <a:gd name="connsiteX122" fmla="*/ 322482 w 9906000"/>
                <a:gd name="connsiteY122" fmla="*/ 1 h 1026162"/>
                <a:gd name="connsiteX123" fmla="*/ 0 w 9906000"/>
                <a:gd name="connsiteY123" fmla="*/ 558557 h 1026162"/>
                <a:gd name="connsiteX124" fmla="*/ 0 w 9906000"/>
                <a:gd name="connsiteY124" fmla="*/ 294397 h 1026162"/>
                <a:gd name="connsiteX125" fmla="*/ 0 w 9906000"/>
                <a:gd name="connsiteY125" fmla="*/ 1 h 1026162"/>
                <a:gd name="connsiteX126" fmla="*/ 17457 w 9906000"/>
                <a:gd name="connsiteY126" fmla="*/ 1 h 1026162"/>
                <a:gd name="connsiteX127" fmla="*/ 0 w 9906000"/>
                <a:gd name="connsiteY127" fmla="*/ 30237 h 1026162"/>
                <a:gd name="connsiteX128" fmla="*/ 9168220 w 9906000"/>
                <a:gd name="connsiteY128" fmla="*/ 0 h 1026162"/>
                <a:gd name="connsiteX129" fmla="*/ 8575766 w 9906000"/>
                <a:gd name="connsiteY129" fmla="*/ 1026161 h 1026162"/>
                <a:gd name="connsiteX130" fmla="*/ 8423253 w 9906000"/>
                <a:gd name="connsiteY130" fmla="*/ 1026161 h 1026162"/>
                <a:gd name="connsiteX131" fmla="*/ 9015706 w 9906000"/>
                <a:gd name="connsiteY131" fmla="*/ 1 h 1026162"/>
                <a:gd name="connsiteX132" fmla="*/ 6270476 w 9906000"/>
                <a:gd name="connsiteY132" fmla="*/ 0 h 1026162"/>
                <a:gd name="connsiteX133" fmla="*/ 6422988 w 9906000"/>
                <a:gd name="connsiteY133" fmla="*/ 1 h 1026162"/>
                <a:gd name="connsiteX134" fmla="*/ 5830535 w 9906000"/>
                <a:gd name="connsiteY134" fmla="*/ 1026161 h 1026162"/>
                <a:gd name="connsiteX135" fmla="*/ 5678022 w 9906000"/>
                <a:gd name="connsiteY135" fmla="*/ 1026161 h 1026162"/>
                <a:gd name="connsiteX136" fmla="*/ 1085046 w 9906000"/>
                <a:gd name="connsiteY136" fmla="*/ 0 h 1026162"/>
                <a:gd name="connsiteX137" fmla="*/ 1237558 w 9906000"/>
                <a:gd name="connsiteY137" fmla="*/ 1 h 1026162"/>
                <a:gd name="connsiteX138" fmla="*/ 645105 w 9906000"/>
                <a:gd name="connsiteY138" fmla="*/ 1026161 h 1026162"/>
                <a:gd name="connsiteX139" fmla="*/ 492592 w 9906000"/>
                <a:gd name="connsiteY139" fmla="*/ 1026161 h 102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9906000" h="1026162">
                  <a:moveTo>
                    <a:pt x="9906000" y="571248"/>
                  </a:moveTo>
                  <a:lnTo>
                    <a:pt x="9906000" y="835408"/>
                  </a:lnTo>
                  <a:lnTo>
                    <a:pt x="9795869" y="1026161"/>
                  </a:lnTo>
                  <a:lnTo>
                    <a:pt x="9643355" y="1026161"/>
                  </a:lnTo>
                  <a:close/>
                  <a:moveTo>
                    <a:pt x="9906000" y="42928"/>
                  </a:moveTo>
                  <a:lnTo>
                    <a:pt x="9905999" y="307088"/>
                  </a:lnTo>
                  <a:lnTo>
                    <a:pt x="9490843" y="1026161"/>
                  </a:lnTo>
                  <a:lnTo>
                    <a:pt x="9338330" y="1026161"/>
                  </a:lnTo>
                  <a:close/>
                  <a:moveTo>
                    <a:pt x="2000121" y="1"/>
                  </a:moveTo>
                  <a:lnTo>
                    <a:pt x="2152635" y="1"/>
                  </a:lnTo>
                  <a:lnTo>
                    <a:pt x="1560182" y="1026161"/>
                  </a:lnTo>
                  <a:lnTo>
                    <a:pt x="1407668" y="1026161"/>
                  </a:lnTo>
                  <a:close/>
                  <a:moveTo>
                    <a:pt x="5660425" y="1"/>
                  </a:moveTo>
                  <a:lnTo>
                    <a:pt x="5812937" y="1"/>
                  </a:lnTo>
                  <a:lnTo>
                    <a:pt x="5220483" y="1026161"/>
                  </a:lnTo>
                  <a:lnTo>
                    <a:pt x="5067971" y="1026161"/>
                  </a:lnTo>
                  <a:close/>
                  <a:moveTo>
                    <a:pt x="5507911" y="1"/>
                  </a:moveTo>
                  <a:lnTo>
                    <a:pt x="4915457" y="1026161"/>
                  </a:lnTo>
                  <a:lnTo>
                    <a:pt x="4762945" y="1026161"/>
                  </a:lnTo>
                  <a:lnTo>
                    <a:pt x="5355399" y="1"/>
                  </a:lnTo>
                  <a:close/>
                  <a:moveTo>
                    <a:pt x="9320732" y="1"/>
                  </a:moveTo>
                  <a:lnTo>
                    <a:pt x="9473245" y="1"/>
                  </a:lnTo>
                  <a:lnTo>
                    <a:pt x="8880791" y="1026161"/>
                  </a:lnTo>
                  <a:lnTo>
                    <a:pt x="8728277" y="1026161"/>
                  </a:lnTo>
                  <a:close/>
                  <a:moveTo>
                    <a:pt x="8253142" y="1"/>
                  </a:moveTo>
                  <a:lnTo>
                    <a:pt x="7660689" y="1026161"/>
                  </a:lnTo>
                  <a:lnTo>
                    <a:pt x="7508176" y="1026161"/>
                  </a:lnTo>
                  <a:lnTo>
                    <a:pt x="8100629" y="1"/>
                  </a:lnTo>
                  <a:close/>
                  <a:moveTo>
                    <a:pt x="7490578" y="1"/>
                  </a:moveTo>
                  <a:lnTo>
                    <a:pt x="7643091" y="1"/>
                  </a:lnTo>
                  <a:lnTo>
                    <a:pt x="7050637" y="1026161"/>
                  </a:lnTo>
                  <a:lnTo>
                    <a:pt x="6898125" y="1026161"/>
                  </a:lnTo>
                  <a:close/>
                  <a:moveTo>
                    <a:pt x="7185553" y="1"/>
                  </a:moveTo>
                  <a:lnTo>
                    <a:pt x="7338065" y="1"/>
                  </a:lnTo>
                  <a:lnTo>
                    <a:pt x="6745612" y="1026161"/>
                  </a:lnTo>
                  <a:lnTo>
                    <a:pt x="6593099" y="1026161"/>
                  </a:lnTo>
                  <a:close/>
                  <a:moveTo>
                    <a:pt x="4135300" y="1"/>
                  </a:moveTo>
                  <a:lnTo>
                    <a:pt x="4287814" y="1"/>
                  </a:lnTo>
                  <a:lnTo>
                    <a:pt x="3695361" y="1026161"/>
                  </a:lnTo>
                  <a:lnTo>
                    <a:pt x="3542846" y="1026161"/>
                  </a:lnTo>
                  <a:close/>
                  <a:moveTo>
                    <a:pt x="3830274" y="1"/>
                  </a:moveTo>
                  <a:lnTo>
                    <a:pt x="3982788" y="1"/>
                  </a:lnTo>
                  <a:lnTo>
                    <a:pt x="3390335" y="1026161"/>
                  </a:lnTo>
                  <a:lnTo>
                    <a:pt x="3237821" y="1026161"/>
                  </a:lnTo>
                  <a:close/>
                  <a:moveTo>
                    <a:pt x="3372738" y="1"/>
                  </a:moveTo>
                  <a:lnTo>
                    <a:pt x="2780285" y="1026161"/>
                  </a:lnTo>
                  <a:lnTo>
                    <a:pt x="2627769" y="1026161"/>
                  </a:lnTo>
                  <a:lnTo>
                    <a:pt x="3220223" y="1"/>
                  </a:lnTo>
                  <a:close/>
                  <a:moveTo>
                    <a:pt x="2915198" y="1"/>
                  </a:moveTo>
                  <a:lnTo>
                    <a:pt x="3067710" y="1"/>
                  </a:lnTo>
                  <a:lnTo>
                    <a:pt x="2475257" y="1026161"/>
                  </a:lnTo>
                  <a:lnTo>
                    <a:pt x="2322745" y="1026161"/>
                  </a:lnTo>
                  <a:close/>
                  <a:moveTo>
                    <a:pt x="2457662" y="1"/>
                  </a:moveTo>
                  <a:lnTo>
                    <a:pt x="1865209" y="1026161"/>
                  </a:lnTo>
                  <a:lnTo>
                    <a:pt x="1712696" y="1026161"/>
                  </a:lnTo>
                  <a:lnTo>
                    <a:pt x="2305149" y="1"/>
                  </a:lnTo>
                  <a:close/>
                  <a:moveTo>
                    <a:pt x="474994" y="1"/>
                  </a:moveTo>
                  <a:lnTo>
                    <a:pt x="627507" y="1"/>
                  </a:lnTo>
                  <a:lnTo>
                    <a:pt x="35053" y="1026161"/>
                  </a:lnTo>
                  <a:lnTo>
                    <a:pt x="0" y="1026161"/>
                  </a:lnTo>
                  <a:lnTo>
                    <a:pt x="0" y="822715"/>
                  </a:lnTo>
                  <a:close/>
                  <a:moveTo>
                    <a:pt x="9625758" y="1"/>
                  </a:moveTo>
                  <a:lnTo>
                    <a:pt x="9778271" y="1"/>
                  </a:lnTo>
                  <a:lnTo>
                    <a:pt x="9185817" y="1026161"/>
                  </a:lnTo>
                  <a:lnTo>
                    <a:pt x="9033304" y="1026161"/>
                  </a:lnTo>
                  <a:close/>
                  <a:moveTo>
                    <a:pt x="8863194" y="1"/>
                  </a:moveTo>
                  <a:lnTo>
                    <a:pt x="8270740" y="1026161"/>
                  </a:lnTo>
                  <a:lnTo>
                    <a:pt x="8118227" y="1026161"/>
                  </a:lnTo>
                  <a:lnTo>
                    <a:pt x="8710681" y="1"/>
                  </a:lnTo>
                  <a:close/>
                  <a:moveTo>
                    <a:pt x="8558168" y="1"/>
                  </a:moveTo>
                  <a:lnTo>
                    <a:pt x="7965714" y="1026162"/>
                  </a:lnTo>
                  <a:lnTo>
                    <a:pt x="7813202" y="1026161"/>
                  </a:lnTo>
                  <a:lnTo>
                    <a:pt x="8405656" y="1"/>
                  </a:lnTo>
                  <a:close/>
                  <a:moveTo>
                    <a:pt x="7795604" y="1"/>
                  </a:moveTo>
                  <a:lnTo>
                    <a:pt x="7948117" y="1"/>
                  </a:lnTo>
                  <a:lnTo>
                    <a:pt x="7355663" y="1026161"/>
                  </a:lnTo>
                  <a:lnTo>
                    <a:pt x="7203150" y="1026161"/>
                  </a:lnTo>
                  <a:close/>
                  <a:moveTo>
                    <a:pt x="7033040" y="1"/>
                  </a:moveTo>
                  <a:lnTo>
                    <a:pt x="6440586" y="1026161"/>
                  </a:lnTo>
                  <a:lnTo>
                    <a:pt x="6288073" y="1026161"/>
                  </a:lnTo>
                  <a:lnTo>
                    <a:pt x="6880527" y="1"/>
                  </a:lnTo>
                  <a:close/>
                  <a:moveTo>
                    <a:pt x="6728014" y="1"/>
                  </a:moveTo>
                  <a:lnTo>
                    <a:pt x="6135560" y="1026161"/>
                  </a:lnTo>
                  <a:lnTo>
                    <a:pt x="5983047" y="1026161"/>
                  </a:lnTo>
                  <a:lnTo>
                    <a:pt x="6575501" y="1"/>
                  </a:lnTo>
                  <a:close/>
                  <a:moveTo>
                    <a:pt x="5965450" y="1"/>
                  </a:moveTo>
                  <a:lnTo>
                    <a:pt x="6117963" y="1"/>
                  </a:lnTo>
                  <a:lnTo>
                    <a:pt x="5525509" y="1026161"/>
                  </a:lnTo>
                  <a:lnTo>
                    <a:pt x="5372996" y="1026161"/>
                  </a:lnTo>
                  <a:close/>
                  <a:moveTo>
                    <a:pt x="5050373" y="1"/>
                  </a:moveTo>
                  <a:lnTo>
                    <a:pt x="5202885" y="1"/>
                  </a:lnTo>
                  <a:lnTo>
                    <a:pt x="4610431" y="1026161"/>
                  </a:lnTo>
                  <a:lnTo>
                    <a:pt x="4457919" y="1026161"/>
                  </a:lnTo>
                  <a:close/>
                  <a:moveTo>
                    <a:pt x="4897859" y="1"/>
                  </a:moveTo>
                  <a:lnTo>
                    <a:pt x="4305405" y="1026161"/>
                  </a:lnTo>
                  <a:lnTo>
                    <a:pt x="4152893" y="1026161"/>
                  </a:lnTo>
                  <a:lnTo>
                    <a:pt x="4745346" y="1"/>
                  </a:lnTo>
                  <a:close/>
                  <a:moveTo>
                    <a:pt x="4592834" y="1"/>
                  </a:moveTo>
                  <a:lnTo>
                    <a:pt x="4000381" y="1026161"/>
                  </a:lnTo>
                  <a:lnTo>
                    <a:pt x="3847867" y="1026161"/>
                  </a:lnTo>
                  <a:lnTo>
                    <a:pt x="4440321" y="1"/>
                  </a:lnTo>
                  <a:close/>
                  <a:moveTo>
                    <a:pt x="3677762" y="1"/>
                  </a:moveTo>
                  <a:lnTo>
                    <a:pt x="3085308" y="1026161"/>
                  </a:lnTo>
                  <a:lnTo>
                    <a:pt x="2932795" y="1026161"/>
                  </a:lnTo>
                  <a:lnTo>
                    <a:pt x="3525248" y="1"/>
                  </a:lnTo>
                  <a:close/>
                  <a:moveTo>
                    <a:pt x="2610174" y="1"/>
                  </a:moveTo>
                  <a:lnTo>
                    <a:pt x="2762687" y="1"/>
                  </a:lnTo>
                  <a:lnTo>
                    <a:pt x="2170233" y="1026161"/>
                  </a:lnTo>
                  <a:lnTo>
                    <a:pt x="2017720" y="1026162"/>
                  </a:lnTo>
                  <a:close/>
                  <a:moveTo>
                    <a:pt x="1847610" y="1"/>
                  </a:moveTo>
                  <a:lnTo>
                    <a:pt x="1255156" y="1026161"/>
                  </a:lnTo>
                  <a:lnTo>
                    <a:pt x="1102643" y="1026161"/>
                  </a:lnTo>
                  <a:lnTo>
                    <a:pt x="1695097" y="1"/>
                  </a:lnTo>
                  <a:close/>
                  <a:moveTo>
                    <a:pt x="1390070" y="1"/>
                  </a:moveTo>
                  <a:lnTo>
                    <a:pt x="1542583" y="1"/>
                  </a:lnTo>
                  <a:lnTo>
                    <a:pt x="950129" y="1026161"/>
                  </a:lnTo>
                  <a:lnTo>
                    <a:pt x="797617" y="1026161"/>
                  </a:lnTo>
                  <a:close/>
                  <a:moveTo>
                    <a:pt x="780020" y="1"/>
                  </a:moveTo>
                  <a:lnTo>
                    <a:pt x="932533" y="1"/>
                  </a:lnTo>
                  <a:lnTo>
                    <a:pt x="340079" y="1026161"/>
                  </a:lnTo>
                  <a:lnTo>
                    <a:pt x="187566" y="1026161"/>
                  </a:lnTo>
                  <a:close/>
                  <a:moveTo>
                    <a:pt x="169970" y="1"/>
                  </a:moveTo>
                  <a:lnTo>
                    <a:pt x="322482" y="1"/>
                  </a:lnTo>
                  <a:lnTo>
                    <a:pt x="0" y="558557"/>
                  </a:lnTo>
                  <a:lnTo>
                    <a:pt x="0" y="294397"/>
                  </a:lnTo>
                  <a:close/>
                  <a:moveTo>
                    <a:pt x="0" y="1"/>
                  </a:moveTo>
                  <a:lnTo>
                    <a:pt x="17457" y="1"/>
                  </a:lnTo>
                  <a:lnTo>
                    <a:pt x="0" y="30237"/>
                  </a:lnTo>
                  <a:close/>
                  <a:moveTo>
                    <a:pt x="9168220" y="0"/>
                  </a:moveTo>
                  <a:lnTo>
                    <a:pt x="8575766" y="1026161"/>
                  </a:lnTo>
                  <a:lnTo>
                    <a:pt x="8423253" y="1026161"/>
                  </a:lnTo>
                  <a:lnTo>
                    <a:pt x="9015706" y="1"/>
                  </a:lnTo>
                  <a:close/>
                  <a:moveTo>
                    <a:pt x="6270476" y="0"/>
                  </a:moveTo>
                  <a:lnTo>
                    <a:pt x="6422988" y="1"/>
                  </a:lnTo>
                  <a:lnTo>
                    <a:pt x="5830535" y="1026161"/>
                  </a:lnTo>
                  <a:lnTo>
                    <a:pt x="5678022" y="1026161"/>
                  </a:lnTo>
                  <a:close/>
                  <a:moveTo>
                    <a:pt x="1085046" y="0"/>
                  </a:moveTo>
                  <a:lnTo>
                    <a:pt x="1237558" y="1"/>
                  </a:lnTo>
                  <a:lnTo>
                    <a:pt x="645105" y="1026161"/>
                  </a:lnTo>
                  <a:lnTo>
                    <a:pt x="492592" y="1026161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16080D0-F713-4782-9623-6BFFCF3FFC4F}"/>
              </a:ext>
            </a:extLst>
          </p:cNvPr>
          <p:cNvSpPr/>
          <p:nvPr userDrawn="1"/>
        </p:nvSpPr>
        <p:spPr>
          <a:xfrm>
            <a:off x="721859" y="7886700"/>
            <a:ext cx="30955570" cy="3463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56B03AB-5F1B-41CA-AF59-E0F4CB3A8191}"/>
              </a:ext>
            </a:extLst>
          </p:cNvPr>
          <p:cNvGrpSpPr/>
          <p:nvPr userDrawn="1"/>
        </p:nvGrpSpPr>
        <p:grpSpPr>
          <a:xfrm>
            <a:off x="-1" y="-2"/>
            <a:ext cx="32400000" cy="6800852"/>
            <a:chOff x="0" y="0"/>
            <a:chExt cx="9906000" cy="1026162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0EC1066-2332-40BD-A553-F1FC3B5EEF31}"/>
                </a:ext>
              </a:extLst>
            </p:cNvPr>
            <p:cNvSpPr/>
            <p:nvPr/>
          </p:nvSpPr>
          <p:spPr>
            <a:xfrm>
              <a:off x="0" y="0"/>
              <a:ext cx="9906000" cy="102616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1F9E1015-8563-4119-B594-E5C81986F227}"/>
                </a:ext>
              </a:extLst>
            </p:cNvPr>
            <p:cNvSpPr/>
            <p:nvPr/>
          </p:nvSpPr>
          <p:spPr>
            <a:xfrm>
              <a:off x="0" y="0"/>
              <a:ext cx="9906000" cy="1026162"/>
            </a:xfrm>
            <a:custGeom>
              <a:avLst/>
              <a:gdLst>
                <a:gd name="connsiteX0" fmla="*/ 9906000 w 9906000"/>
                <a:gd name="connsiteY0" fmla="*/ 571248 h 1026162"/>
                <a:gd name="connsiteX1" fmla="*/ 9906000 w 9906000"/>
                <a:gd name="connsiteY1" fmla="*/ 835408 h 1026162"/>
                <a:gd name="connsiteX2" fmla="*/ 9795869 w 9906000"/>
                <a:gd name="connsiteY2" fmla="*/ 1026161 h 1026162"/>
                <a:gd name="connsiteX3" fmla="*/ 9643355 w 9906000"/>
                <a:gd name="connsiteY3" fmla="*/ 1026161 h 1026162"/>
                <a:gd name="connsiteX4" fmla="*/ 9906000 w 9906000"/>
                <a:gd name="connsiteY4" fmla="*/ 42928 h 1026162"/>
                <a:gd name="connsiteX5" fmla="*/ 9905999 w 9906000"/>
                <a:gd name="connsiteY5" fmla="*/ 307088 h 1026162"/>
                <a:gd name="connsiteX6" fmla="*/ 9490843 w 9906000"/>
                <a:gd name="connsiteY6" fmla="*/ 1026161 h 1026162"/>
                <a:gd name="connsiteX7" fmla="*/ 9338330 w 9906000"/>
                <a:gd name="connsiteY7" fmla="*/ 1026161 h 1026162"/>
                <a:gd name="connsiteX8" fmla="*/ 2000121 w 9906000"/>
                <a:gd name="connsiteY8" fmla="*/ 1 h 1026162"/>
                <a:gd name="connsiteX9" fmla="*/ 2152635 w 9906000"/>
                <a:gd name="connsiteY9" fmla="*/ 1 h 1026162"/>
                <a:gd name="connsiteX10" fmla="*/ 1560182 w 9906000"/>
                <a:gd name="connsiteY10" fmla="*/ 1026161 h 1026162"/>
                <a:gd name="connsiteX11" fmla="*/ 1407668 w 9906000"/>
                <a:gd name="connsiteY11" fmla="*/ 1026161 h 1026162"/>
                <a:gd name="connsiteX12" fmla="*/ 5660425 w 9906000"/>
                <a:gd name="connsiteY12" fmla="*/ 1 h 1026162"/>
                <a:gd name="connsiteX13" fmla="*/ 5812937 w 9906000"/>
                <a:gd name="connsiteY13" fmla="*/ 1 h 1026162"/>
                <a:gd name="connsiteX14" fmla="*/ 5220483 w 9906000"/>
                <a:gd name="connsiteY14" fmla="*/ 1026161 h 1026162"/>
                <a:gd name="connsiteX15" fmla="*/ 5067971 w 9906000"/>
                <a:gd name="connsiteY15" fmla="*/ 1026161 h 1026162"/>
                <a:gd name="connsiteX16" fmla="*/ 5507911 w 9906000"/>
                <a:gd name="connsiteY16" fmla="*/ 1 h 1026162"/>
                <a:gd name="connsiteX17" fmla="*/ 4915457 w 9906000"/>
                <a:gd name="connsiteY17" fmla="*/ 1026161 h 1026162"/>
                <a:gd name="connsiteX18" fmla="*/ 4762945 w 9906000"/>
                <a:gd name="connsiteY18" fmla="*/ 1026161 h 1026162"/>
                <a:gd name="connsiteX19" fmla="*/ 5355399 w 9906000"/>
                <a:gd name="connsiteY19" fmla="*/ 1 h 1026162"/>
                <a:gd name="connsiteX20" fmla="*/ 9320732 w 9906000"/>
                <a:gd name="connsiteY20" fmla="*/ 1 h 1026162"/>
                <a:gd name="connsiteX21" fmla="*/ 9473245 w 9906000"/>
                <a:gd name="connsiteY21" fmla="*/ 1 h 1026162"/>
                <a:gd name="connsiteX22" fmla="*/ 8880791 w 9906000"/>
                <a:gd name="connsiteY22" fmla="*/ 1026161 h 1026162"/>
                <a:gd name="connsiteX23" fmla="*/ 8728277 w 9906000"/>
                <a:gd name="connsiteY23" fmla="*/ 1026161 h 1026162"/>
                <a:gd name="connsiteX24" fmla="*/ 8253142 w 9906000"/>
                <a:gd name="connsiteY24" fmla="*/ 1 h 1026162"/>
                <a:gd name="connsiteX25" fmla="*/ 7660689 w 9906000"/>
                <a:gd name="connsiteY25" fmla="*/ 1026161 h 1026162"/>
                <a:gd name="connsiteX26" fmla="*/ 7508176 w 9906000"/>
                <a:gd name="connsiteY26" fmla="*/ 1026161 h 1026162"/>
                <a:gd name="connsiteX27" fmla="*/ 8100629 w 9906000"/>
                <a:gd name="connsiteY27" fmla="*/ 1 h 1026162"/>
                <a:gd name="connsiteX28" fmla="*/ 7490578 w 9906000"/>
                <a:gd name="connsiteY28" fmla="*/ 1 h 1026162"/>
                <a:gd name="connsiteX29" fmla="*/ 7643091 w 9906000"/>
                <a:gd name="connsiteY29" fmla="*/ 1 h 1026162"/>
                <a:gd name="connsiteX30" fmla="*/ 7050637 w 9906000"/>
                <a:gd name="connsiteY30" fmla="*/ 1026161 h 1026162"/>
                <a:gd name="connsiteX31" fmla="*/ 6898125 w 9906000"/>
                <a:gd name="connsiteY31" fmla="*/ 1026161 h 1026162"/>
                <a:gd name="connsiteX32" fmla="*/ 7185553 w 9906000"/>
                <a:gd name="connsiteY32" fmla="*/ 1 h 1026162"/>
                <a:gd name="connsiteX33" fmla="*/ 7338065 w 9906000"/>
                <a:gd name="connsiteY33" fmla="*/ 1 h 1026162"/>
                <a:gd name="connsiteX34" fmla="*/ 6745612 w 9906000"/>
                <a:gd name="connsiteY34" fmla="*/ 1026161 h 1026162"/>
                <a:gd name="connsiteX35" fmla="*/ 6593099 w 9906000"/>
                <a:gd name="connsiteY35" fmla="*/ 1026161 h 1026162"/>
                <a:gd name="connsiteX36" fmla="*/ 4135300 w 9906000"/>
                <a:gd name="connsiteY36" fmla="*/ 1 h 1026162"/>
                <a:gd name="connsiteX37" fmla="*/ 4287814 w 9906000"/>
                <a:gd name="connsiteY37" fmla="*/ 1 h 1026162"/>
                <a:gd name="connsiteX38" fmla="*/ 3695361 w 9906000"/>
                <a:gd name="connsiteY38" fmla="*/ 1026161 h 1026162"/>
                <a:gd name="connsiteX39" fmla="*/ 3542846 w 9906000"/>
                <a:gd name="connsiteY39" fmla="*/ 1026161 h 1026162"/>
                <a:gd name="connsiteX40" fmla="*/ 3830274 w 9906000"/>
                <a:gd name="connsiteY40" fmla="*/ 1 h 1026162"/>
                <a:gd name="connsiteX41" fmla="*/ 3982788 w 9906000"/>
                <a:gd name="connsiteY41" fmla="*/ 1 h 1026162"/>
                <a:gd name="connsiteX42" fmla="*/ 3390335 w 9906000"/>
                <a:gd name="connsiteY42" fmla="*/ 1026161 h 1026162"/>
                <a:gd name="connsiteX43" fmla="*/ 3237821 w 9906000"/>
                <a:gd name="connsiteY43" fmla="*/ 1026161 h 1026162"/>
                <a:gd name="connsiteX44" fmla="*/ 3372738 w 9906000"/>
                <a:gd name="connsiteY44" fmla="*/ 1 h 1026162"/>
                <a:gd name="connsiteX45" fmla="*/ 2780285 w 9906000"/>
                <a:gd name="connsiteY45" fmla="*/ 1026161 h 1026162"/>
                <a:gd name="connsiteX46" fmla="*/ 2627769 w 9906000"/>
                <a:gd name="connsiteY46" fmla="*/ 1026161 h 1026162"/>
                <a:gd name="connsiteX47" fmla="*/ 3220223 w 9906000"/>
                <a:gd name="connsiteY47" fmla="*/ 1 h 1026162"/>
                <a:gd name="connsiteX48" fmla="*/ 2915198 w 9906000"/>
                <a:gd name="connsiteY48" fmla="*/ 1 h 1026162"/>
                <a:gd name="connsiteX49" fmla="*/ 3067710 w 9906000"/>
                <a:gd name="connsiteY49" fmla="*/ 1 h 1026162"/>
                <a:gd name="connsiteX50" fmla="*/ 2475257 w 9906000"/>
                <a:gd name="connsiteY50" fmla="*/ 1026161 h 1026162"/>
                <a:gd name="connsiteX51" fmla="*/ 2322745 w 9906000"/>
                <a:gd name="connsiteY51" fmla="*/ 1026161 h 1026162"/>
                <a:gd name="connsiteX52" fmla="*/ 2457662 w 9906000"/>
                <a:gd name="connsiteY52" fmla="*/ 1 h 1026162"/>
                <a:gd name="connsiteX53" fmla="*/ 1865209 w 9906000"/>
                <a:gd name="connsiteY53" fmla="*/ 1026161 h 1026162"/>
                <a:gd name="connsiteX54" fmla="*/ 1712696 w 9906000"/>
                <a:gd name="connsiteY54" fmla="*/ 1026161 h 1026162"/>
                <a:gd name="connsiteX55" fmla="*/ 2305149 w 9906000"/>
                <a:gd name="connsiteY55" fmla="*/ 1 h 1026162"/>
                <a:gd name="connsiteX56" fmla="*/ 474994 w 9906000"/>
                <a:gd name="connsiteY56" fmla="*/ 1 h 1026162"/>
                <a:gd name="connsiteX57" fmla="*/ 627507 w 9906000"/>
                <a:gd name="connsiteY57" fmla="*/ 1 h 1026162"/>
                <a:gd name="connsiteX58" fmla="*/ 35053 w 9906000"/>
                <a:gd name="connsiteY58" fmla="*/ 1026161 h 1026162"/>
                <a:gd name="connsiteX59" fmla="*/ 0 w 9906000"/>
                <a:gd name="connsiteY59" fmla="*/ 1026161 h 1026162"/>
                <a:gd name="connsiteX60" fmla="*/ 0 w 9906000"/>
                <a:gd name="connsiteY60" fmla="*/ 822715 h 1026162"/>
                <a:gd name="connsiteX61" fmla="*/ 9625758 w 9906000"/>
                <a:gd name="connsiteY61" fmla="*/ 1 h 1026162"/>
                <a:gd name="connsiteX62" fmla="*/ 9778271 w 9906000"/>
                <a:gd name="connsiteY62" fmla="*/ 1 h 1026162"/>
                <a:gd name="connsiteX63" fmla="*/ 9185817 w 9906000"/>
                <a:gd name="connsiteY63" fmla="*/ 1026161 h 1026162"/>
                <a:gd name="connsiteX64" fmla="*/ 9033304 w 9906000"/>
                <a:gd name="connsiteY64" fmla="*/ 1026161 h 1026162"/>
                <a:gd name="connsiteX65" fmla="*/ 8863194 w 9906000"/>
                <a:gd name="connsiteY65" fmla="*/ 1 h 1026162"/>
                <a:gd name="connsiteX66" fmla="*/ 8270740 w 9906000"/>
                <a:gd name="connsiteY66" fmla="*/ 1026161 h 1026162"/>
                <a:gd name="connsiteX67" fmla="*/ 8118227 w 9906000"/>
                <a:gd name="connsiteY67" fmla="*/ 1026161 h 1026162"/>
                <a:gd name="connsiteX68" fmla="*/ 8710681 w 9906000"/>
                <a:gd name="connsiteY68" fmla="*/ 1 h 1026162"/>
                <a:gd name="connsiteX69" fmla="*/ 8558168 w 9906000"/>
                <a:gd name="connsiteY69" fmla="*/ 1 h 1026162"/>
                <a:gd name="connsiteX70" fmla="*/ 7965714 w 9906000"/>
                <a:gd name="connsiteY70" fmla="*/ 1026162 h 1026162"/>
                <a:gd name="connsiteX71" fmla="*/ 7813202 w 9906000"/>
                <a:gd name="connsiteY71" fmla="*/ 1026161 h 1026162"/>
                <a:gd name="connsiteX72" fmla="*/ 8405656 w 9906000"/>
                <a:gd name="connsiteY72" fmla="*/ 1 h 1026162"/>
                <a:gd name="connsiteX73" fmla="*/ 7795604 w 9906000"/>
                <a:gd name="connsiteY73" fmla="*/ 1 h 1026162"/>
                <a:gd name="connsiteX74" fmla="*/ 7948117 w 9906000"/>
                <a:gd name="connsiteY74" fmla="*/ 1 h 1026162"/>
                <a:gd name="connsiteX75" fmla="*/ 7355663 w 9906000"/>
                <a:gd name="connsiteY75" fmla="*/ 1026161 h 1026162"/>
                <a:gd name="connsiteX76" fmla="*/ 7203150 w 9906000"/>
                <a:gd name="connsiteY76" fmla="*/ 1026161 h 1026162"/>
                <a:gd name="connsiteX77" fmla="*/ 7033040 w 9906000"/>
                <a:gd name="connsiteY77" fmla="*/ 1 h 1026162"/>
                <a:gd name="connsiteX78" fmla="*/ 6440586 w 9906000"/>
                <a:gd name="connsiteY78" fmla="*/ 1026161 h 1026162"/>
                <a:gd name="connsiteX79" fmla="*/ 6288073 w 9906000"/>
                <a:gd name="connsiteY79" fmla="*/ 1026161 h 1026162"/>
                <a:gd name="connsiteX80" fmla="*/ 6880527 w 9906000"/>
                <a:gd name="connsiteY80" fmla="*/ 1 h 1026162"/>
                <a:gd name="connsiteX81" fmla="*/ 6728014 w 9906000"/>
                <a:gd name="connsiteY81" fmla="*/ 1 h 1026162"/>
                <a:gd name="connsiteX82" fmla="*/ 6135560 w 9906000"/>
                <a:gd name="connsiteY82" fmla="*/ 1026161 h 1026162"/>
                <a:gd name="connsiteX83" fmla="*/ 5983047 w 9906000"/>
                <a:gd name="connsiteY83" fmla="*/ 1026161 h 1026162"/>
                <a:gd name="connsiteX84" fmla="*/ 6575501 w 9906000"/>
                <a:gd name="connsiteY84" fmla="*/ 1 h 1026162"/>
                <a:gd name="connsiteX85" fmla="*/ 5965450 w 9906000"/>
                <a:gd name="connsiteY85" fmla="*/ 1 h 1026162"/>
                <a:gd name="connsiteX86" fmla="*/ 6117963 w 9906000"/>
                <a:gd name="connsiteY86" fmla="*/ 1 h 1026162"/>
                <a:gd name="connsiteX87" fmla="*/ 5525509 w 9906000"/>
                <a:gd name="connsiteY87" fmla="*/ 1026161 h 1026162"/>
                <a:gd name="connsiteX88" fmla="*/ 5372996 w 9906000"/>
                <a:gd name="connsiteY88" fmla="*/ 1026161 h 1026162"/>
                <a:gd name="connsiteX89" fmla="*/ 5050373 w 9906000"/>
                <a:gd name="connsiteY89" fmla="*/ 1 h 1026162"/>
                <a:gd name="connsiteX90" fmla="*/ 5202885 w 9906000"/>
                <a:gd name="connsiteY90" fmla="*/ 1 h 1026162"/>
                <a:gd name="connsiteX91" fmla="*/ 4610431 w 9906000"/>
                <a:gd name="connsiteY91" fmla="*/ 1026161 h 1026162"/>
                <a:gd name="connsiteX92" fmla="*/ 4457919 w 9906000"/>
                <a:gd name="connsiteY92" fmla="*/ 1026161 h 1026162"/>
                <a:gd name="connsiteX93" fmla="*/ 4897859 w 9906000"/>
                <a:gd name="connsiteY93" fmla="*/ 1 h 1026162"/>
                <a:gd name="connsiteX94" fmla="*/ 4305405 w 9906000"/>
                <a:gd name="connsiteY94" fmla="*/ 1026161 h 1026162"/>
                <a:gd name="connsiteX95" fmla="*/ 4152893 w 9906000"/>
                <a:gd name="connsiteY95" fmla="*/ 1026161 h 1026162"/>
                <a:gd name="connsiteX96" fmla="*/ 4745346 w 9906000"/>
                <a:gd name="connsiteY96" fmla="*/ 1 h 1026162"/>
                <a:gd name="connsiteX97" fmla="*/ 4592834 w 9906000"/>
                <a:gd name="connsiteY97" fmla="*/ 1 h 1026162"/>
                <a:gd name="connsiteX98" fmla="*/ 4000381 w 9906000"/>
                <a:gd name="connsiteY98" fmla="*/ 1026161 h 1026162"/>
                <a:gd name="connsiteX99" fmla="*/ 3847867 w 9906000"/>
                <a:gd name="connsiteY99" fmla="*/ 1026161 h 1026162"/>
                <a:gd name="connsiteX100" fmla="*/ 4440321 w 9906000"/>
                <a:gd name="connsiteY100" fmla="*/ 1 h 1026162"/>
                <a:gd name="connsiteX101" fmla="*/ 3677762 w 9906000"/>
                <a:gd name="connsiteY101" fmla="*/ 1 h 1026162"/>
                <a:gd name="connsiteX102" fmla="*/ 3085308 w 9906000"/>
                <a:gd name="connsiteY102" fmla="*/ 1026161 h 1026162"/>
                <a:gd name="connsiteX103" fmla="*/ 2932795 w 9906000"/>
                <a:gd name="connsiteY103" fmla="*/ 1026161 h 1026162"/>
                <a:gd name="connsiteX104" fmla="*/ 3525248 w 9906000"/>
                <a:gd name="connsiteY104" fmla="*/ 1 h 1026162"/>
                <a:gd name="connsiteX105" fmla="*/ 2610174 w 9906000"/>
                <a:gd name="connsiteY105" fmla="*/ 1 h 1026162"/>
                <a:gd name="connsiteX106" fmla="*/ 2762687 w 9906000"/>
                <a:gd name="connsiteY106" fmla="*/ 1 h 1026162"/>
                <a:gd name="connsiteX107" fmla="*/ 2170233 w 9906000"/>
                <a:gd name="connsiteY107" fmla="*/ 1026161 h 1026162"/>
                <a:gd name="connsiteX108" fmla="*/ 2017720 w 9906000"/>
                <a:gd name="connsiteY108" fmla="*/ 1026162 h 1026162"/>
                <a:gd name="connsiteX109" fmla="*/ 1847610 w 9906000"/>
                <a:gd name="connsiteY109" fmla="*/ 1 h 1026162"/>
                <a:gd name="connsiteX110" fmla="*/ 1255156 w 9906000"/>
                <a:gd name="connsiteY110" fmla="*/ 1026161 h 1026162"/>
                <a:gd name="connsiteX111" fmla="*/ 1102643 w 9906000"/>
                <a:gd name="connsiteY111" fmla="*/ 1026161 h 1026162"/>
                <a:gd name="connsiteX112" fmla="*/ 1695097 w 9906000"/>
                <a:gd name="connsiteY112" fmla="*/ 1 h 1026162"/>
                <a:gd name="connsiteX113" fmla="*/ 1390070 w 9906000"/>
                <a:gd name="connsiteY113" fmla="*/ 1 h 1026162"/>
                <a:gd name="connsiteX114" fmla="*/ 1542583 w 9906000"/>
                <a:gd name="connsiteY114" fmla="*/ 1 h 1026162"/>
                <a:gd name="connsiteX115" fmla="*/ 950129 w 9906000"/>
                <a:gd name="connsiteY115" fmla="*/ 1026161 h 1026162"/>
                <a:gd name="connsiteX116" fmla="*/ 797617 w 9906000"/>
                <a:gd name="connsiteY116" fmla="*/ 1026161 h 1026162"/>
                <a:gd name="connsiteX117" fmla="*/ 780020 w 9906000"/>
                <a:gd name="connsiteY117" fmla="*/ 1 h 1026162"/>
                <a:gd name="connsiteX118" fmla="*/ 932533 w 9906000"/>
                <a:gd name="connsiteY118" fmla="*/ 1 h 1026162"/>
                <a:gd name="connsiteX119" fmla="*/ 340079 w 9906000"/>
                <a:gd name="connsiteY119" fmla="*/ 1026161 h 1026162"/>
                <a:gd name="connsiteX120" fmla="*/ 187566 w 9906000"/>
                <a:gd name="connsiteY120" fmla="*/ 1026161 h 1026162"/>
                <a:gd name="connsiteX121" fmla="*/ 169970 w 9906000"/>
                <a:gd name="connsiteY121" fmla="*/ 1 h 1026162"/>
                <a:gd name="connsiteX122" fmla="*/ 322482 w 9906000"/>
                <a:gd name="connsiteY122" fmla="*/ 1 h 1026162"/>
                <a:gd name="connsiteX123" fmla="*/ 0 w 9906000"/>
                <a:gd name="connsiteY123" fmla="*/ 558557 h 1026162"/>
                <a:gd name="connsiteX124" fmla="*/ 0 w 9906000"/>
                <a:gd name="connsiteY124" fmla="*/ 294397 h 1026162"/>
                <a:gd name="connsiteX125" fmla="*/ 0 w 9906000"/>
                <a:gd name="connsiteY125" fmla="*/ 1 h 1026162"/>
                <a:gd name="connsiteX126" fmla="*/ 17457 w 9906000"/>
                <a:gd name="connsiteY126" fmla="*/ 1 h 1026162"/>
                <a:gd name="connsiteX127" fmla="*/ 0 w 9906000"/>
                <a:gd name="connsiteY127" fmla="*/ 30237 h 1026162"/>
                <a:gd name="connsiteX128" fmla="*/ 9168220 w 9906000"/>
                <a:gd name="connsiteY128" fmla="*/ 0 h 1026162"/>
                <a:gd name="connsiteX129" fmla="*/ 8575766 w 9906000"/>
                <a:gd name="connsiteY129" fmla="*/ 1026161 h 1026162"/>
                <a:gd name="connsiteX130" fmla="*/ 8423253 w 9906000"/>
                <a:gd name="connsiteY130" fmla="*/ 1026161 h 1026162"/>
                <a:gd name="connsiteX131" fmla="*/ 9015706 w 9906000"/>
                <a:gd name="connsiteY131" fmla="*/ 1 h 1026162"/>
                <a:gd name="connsiteX132" fmla="*/ 6270476 w 9906000"/>
                <a:gd name="connsiteY132" fmla="*/ 0 h 1026162"/>
                <a:gd name="connsiteX133" fmla="*/ 6422988 w 9906000"/>
                <a:gd name="connsiteY133" fmla="*/ 1 h 1026162"/>
                <a:gd name="connsiteX134" fmla="*/ 5830535 w 9906000"/>
                <a:gd name="connsiteY134" fmla="*/ 1026161 h 1026162"/>
                <a:gd name="connsiteX135" fmla="*/ 5678022 w 9906000"/>
                <a:gd name="connsiteY135" fmla="*/ 1026161 h 1026162"/>
                <a:gd name="connsiteX136" fmla="*/ 1085046 w 9906000"/>
                <a:gd name="connsiteY136" fmla="*/ 0 h 1026162"/>
                <a:gd name="connsiteX137" fmla="*/ 1237558 w 9906000"/>
                <a:gd name="connsiteY137" fmla="*/ 1 h 1026162"/>
                <a:gd name="connsiteX138" fmla="*/ 645105 w 9906000"/>
                <a:gd name="connsiteY138" fmla="*/ 1026161 h 1026162"/>
                <a:gd name="connsiteX139" fmla="*/ 492592 w 9906000"/>
                <a:gd name="connsiteY139" fmla="*/ 1026161 h 102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9906000" h="1026162">
                  <a:moveTo>
                    <a:pt x="9906000" y="571248"/>
                  </a:moveTo>
                  <a:lnTo>
                    <a:pt x="9906000" y="835408"/>
                  </a:lnTo>
                  <a:lnTo>
                    <a:pt x="9795869" y="1026161"/>
                  </a:lnTo>
                  <a:lnTo>
                    <a:pt x="9643355" y="1026161"/>
                  </a:lnTo>
                  <a:close/>
                  <a:moveTo>
                    <a:pt x="9906000" y="42928"/>
                  </a:moveTo>
                  <a:lnTo>
                    <a:pt x="9905999" y="307088"/>
                  </a:lnTo>
                  <a:lnTo>
                    <a:pt x="9490843" y="1026161"/>
                  </a:lnTo>
                  <a:lnTo>
                    <a:pt x="9338330" y="1026161"/>
                  </a:lnTo>
                  <a:close/>
                  <a:moveTo>
                    <a:pt x="2000121" y="1"/>
                  </a:moveTo>
                  <a:lnTo>
                    <a:pt x="2152635" y="1"/>
                  </a:lnTo>
                  <a:lnTo>
                    <a:pt x="1560182" y="1026161"/>
                  </a:lnTo>
                  <a:lnTo>
                    <a:pt x="1407668" y="1026161"/>
                  </a:lnTo>
                  <a:close/>
                  <a:moveTo>
                    <a:pt x="5660425" y="1"/>
                  </a:moveTo>
                  <a:lnTo>
                    <a:pt x="5812937" y="1"/>
                  </a:lnTo>
                  <a:lnTo>
                    <a:pt x="5220483" y="1026161"/>
                  </a:lnTo>
                  <a:lnTo>
                    <a:pt x="5067971" y="1026161"/>
                  </a:lnTo>
                  <a:close/>
                  <a:moveTo>
                    <a:pt x="5507911" y="1"/>
                  </a:moveTo>
                  <a:lnTo>
                    <a:pt x="4915457" y="1026161"/>
                  </a:lnTo>
                  <a:lnTo>
                    <a:pt x="4762945" y="1026161"/>
                  </a:lnTo>
                  <a:lnTo>
                    <a:pt x="5355399" y="1"/>
                  </a:lnTo>
                  <a:close/>
                  <a:moveTo>
                    <a:pt x="9320732" y="1"/>
                  </a:moveTo>
                  <a:lnTo>
                    <a:pt x="9473245" y="1"/>
                  </a:lnTo>
                  <a:lnTo>
                    <a:pt x="8880791" y="1026161"/>
                  </a:lnTo>
                  <a:lnTo>
                    <a:pt x="8728277" y="1026161"/>
                  </a:lnTo>
                  <a:close/>
                  <a:moveTo>
                    <a:pt x="8253142" y="1"/>
                  </a:moveTo>
                  <a:lnTo>
                    <a:pt x="7660689" y="1026161"/>
                  </a:lnTo>
                  <a:lnTo>
                    <a:pt x="7508176" y="1026161"/>
                  </a:lnTo>
                  <a:lnTo>
                    <a:pt x="8100629" y="1"/>
                  </a:lnTo>
                  <a:close/>
                  <a:moveTo>
                    <a:pt x="7490578" y="1"/>
                  </a:moveTo>
                  <a:lnTo>
                    <a:pt x="7643091" y="1"/>
                  </a:lnTo>
                  <a:lnTo>
                    <a:pt x="7050637" y="1026161"/>
                  </a:lnTo>
                  <a:lnTo>
                    <a:pt x="6898125" y="1026161"/>
                  </a:lnTo>
                  <a:close/>
                  <a:moveTo>
                    <a:pt x="7185553" y="1"/>
                  </a:moveTo>
                  <a:lnTo>
                    <a:pt x="7338065" y="1"/>
                  </a:lnTo>
                  <a:lnTo>
                    <a:pt x="6745612" y="1026161"/>
                  </a:lnTo>
                  <a:lnTo>
                    <a:pt x="6593099" y="1026161"/>
                  </a:lnTo>
                  <a:close/>
                  <a:moveTo>
                    <a:pt x="4135300" y="1"/>
                  </a:moveTo>
                  <a:lnTo>
                    <a:pt x="4287814" y="1"/>
                  </a:lnTo>
                  <a:lnTo>
                    <a:pt x="3695361" y="1026161"/>
                  </a:lnTo>
                  <a:lnTo>
                    <a:pt x="3542846" y="1026161"/>
                  </a:lnTo>
                  <a:close/>
                  <a:moveTo>
                    <a:pt x="3830274" y="1"/>
                  </a:moveTo>
                  <a:lnTo>
                    <a:pt x="3982788" y="1"/>
                  </a:lnTo>
                  <a:lnTo>
                    <a:pt x="3390335" y="1026161"/>
                  </a:lnTo>
                  <a:lnTo>
                    <a:pt x="3237821" y="1026161"/>
                  </a:lnTo>
                  <a:close/>
                  <a:moveTo>
                    <a:pt x="3372738" y="1"/>
                  </a:moveTo>
                  <a:lnTo>
                    <a:pt x="2780285" y="1026161"/>
                  </a:lnTo>
                  <a:lnTo>
                    <a:pt x="2627769" y="1026161"/>
                  </a:lnTo>
                  <a:lnTo>
                    <a:pt x="3220223" y="1"/>
                  </a:lnTo>
                  <a:close/>
                  <a:moveTo>
                    <a:pt x="2915198" y="1"/>
                  </a:moveTo>
                  <a:lnTo>
                    <a:pt x="3067710" y="1"/>
                  </a:lnTo>
                  <a:lnTo>
                    <a:pt x="2475257" y="1026161"/>
                  </a:lnTo>
                  <a:lnTo>
                    <a:pt x="2322745" y="1026161"/>
                  </a:lnTo>
                  <a:close/>
                  <a:moveTo>
                    <a:pt x="2457662" y="1"/>
                  </a:moveTo>
                  <a:lnTo>
                    <a:pt x="1865209" y="1026161"/>
                  </a:lnTo>
                  <a:lnTo>
                    <a:pt x="1712696" y="1026161"/>
                  </a:lnTo>
                  <a:lnTo>
                    <a:pt x="2305149" y="1"/>
                  </a:lnTo>
                  <a:close/>
                  <a:moveTo>
                    <a:pt x="474994" y="1"/>
                  </a:moveTo>
                  <a:lnTo>
                    <a:pt x="627507" y="1"/>
                  </a:lnTo>
                  <a:lnTo>
                    <a:pt x="35053" y="1026161"/>
                  </a:lnTo>
                  <a:lnTo>
                    <a:pt x="0" y="1026161"/>
                  </a:lnTo>
                  <a:lnTo>
                    <a:pt x="0" y="822715"/>
                  </a:lnTo>
                  <a:close/>
                  <a:moveTo>
                    <a:pt x="9625758" y="1"/>
                  </a:moveTo>
                  <a:lnTo>
                    <a:pt x="9778271" y="1"/>
                  </a:lnTo>
                  <a:lnTo>
                    <a:pt x="9185817" y="1026161"/>
                  </a:lnTo>
                  <a:lnTo>
                    <a:pt x="9033304" y="1026161"/>
                  </a:lnTo>
                  <a:close/>
                  <a:moveTo>
                    <a:pt x="8863194" y="1"/>
                  </a:moveTo>
                  <a:lnTo>
                    <a:pt x="8270740" y="1026161"/>
                  </a:lnTo>
                  <a:lnTo>
                    <a:pt x="8118227" y="1026161"/>
                  </a:lnTo>
                  <a:lnTo>
                    <a:pt x="8710681" y="1"/>
                  </a:lnTo>
                  <a:close/>
                  <a:moveTo>
                    <a:pt x="8558168" y="1"/>
                  </a:moveTo>
                  <a:lnTo>
                    <a:pt x="7965714" y="1026162"/>
                  </a:lnTo>
                  <a:lnTo>
                    <a:pt x="7813202" y="1026161"/>
                  </a:lnTo>
                  <a:lnTo>
                    <a:pt x="8405656" y="1"/>
                  </a:lnTo>
                  <a:close/>
                  <a:moveTo>
                    <a:pt x="7795604" y="1"/>
                  </a:moveTo>
                  <a:lnTo>
                    <a:pt x="7948117" y="1"/>
                  </a:lnTo>
                  <a:lnTo>
                    <a:pt x="7355663" y="1026161"/>
                  </a:lnTo>
                  <a:lnTo>
                    <a:pt x="7203150" y="1026161"/>
                  </a:lnTo>
                  <a:close/>
                  <a:moveTo>
                    <a:pt x="7033040" y="1"/>
                  </a:moveTo>
                  <a:lnTo>
                    <a:pt x="6440586" y="1026161"/>
                  </a:lnTo>
                  <a:lnTo>
                    <a:pt x="6288073" y="1026161"/>
                  </a:lnTo>
                  <a:lnTo>
                    <a:pt x="6880527" y="1"/>
                  </a:lnTo>
                  <a:close/>
                  <a:moveTo>
                    <a:pt x="6728014" y="1"/>
                  </a:moveTo>
                  <a:lnTo>
                    <a:pt x="6135560" y="1026161"/>
                  </a:lnTo>
                  <a:lnTo>
                    <a:pt x="5983047" y="1026161"/>
                  </a:lnTo>
                  <a:lnTo>
                    <a:pt x="6575501" y="1"/>
                  </a:lnTo>
                  <a:close/>
                  <a:moveTo>
                    <a:pt x="5965450" y="1"/>
                  </a:moveTo>
                  <a:lnTo>
                    <a:pt x="6117963" y="1"/>
                  </a:lnTo>
                  <a:lnTo>
                    <a:pt x="5525509" y="1026161"/>
                  </a:lnTo>
                  <a:lnTo>
                    <a:pt x="5372996" y="1026161"/>
                  </a:lnTo>
                  <a:close/>
                  <a:moveTo>
                    <a:pt x="5050373" y="1"/>
                  </a:moveTo>
                  <a:lnTo>
                    <a:pt x="5202885" y="1"/>
                  </a:lnTo>
                  <a:lnTo>
                    <a:pt x="4610431" y="1026161"/>
                  </a:lnTo>
                  <a:lnTo>
                    <a:pt x="4457919" y="1026161"/>
                  </a:lnTo>
                  <a:close/>
                  <a:moveTo>
                    <a:pt x="4897859" y="1"/>
                  </a:moveTo>
                  <a:lnTo>
                    <a:pt x="4305405" y="1026161"/>
                  </a:lnTo>
                  <a:lnTo>
                    <a:pt x="4152893" y="1026161"/>
                  </a:lnTo>
                  <a:lnTo>
                    <a:pt x="4745346" y="1"/>
                  </a:lnTo>
                  <a:close/>
                  <a:moveTo>
                    <a:pt x="4592834" y="1"/>
                  </a:moveTo>
                  <a:lnTo>
                    <a:pt x="4000381" y="1026161"/>
                  </a:lnTo>
                  <a:lnTo>
                    <a:pt x="3847867" y="1026161"/>
                  </a:lnTo>
                  <a:lnTo>
                    <a:pt x="4440321" y="1"/>
                  </a:lnTo>
                  <a:close/>
                  <a:moveTo>
                    <a:pt x="3677762" y="1"/>
                  </a:moveTo>
                  <a:lnTo>
                    <a:pt x="3085308" y="1026161"/>
                  </a:lnTo>
                  <a:lnTo>
                    <a:pt x="2932795" y="1026161"/>
                  </a:lnTo>
                  <a:lnTo>
                    <a:pt x="3525248" y="1"/>
                  </a:lnTo>
                  <a:close/>
                  <a:moveTo>
                    <a:pt x="2610174" y="1"/>
                  </a:moveTo>
                  <a:lnTo>
                    <a:pt x="2762687" y="1"/>
                  </a:lnTo>
                  <a:lnTo>
                    <a:pt x="2170233" y="1026161"/>
                  </a:lnTo>
                  <a:lnTo>
                    <a:pt x="2017720" y="1026162"/>
                  </a:lnTo>
                  <a:close/>
                  <a:moveTo>
                    <a:pt x="1847610" y="1"/>
                  </a:moveTo>
                  <a:lnTo>
                    <a:pt x="1255156" y="1026161"/>
                  </a:lnTo>
                  <a:lnTo>
                    <a:pt x="1102643" y="1026161"/>
                  </a:lnTo>
                  <a:lnTo>
                    <a:pt x="1695097" y="1"/>
                  </a:lnTo>
                  <a:close/>
                  <a:moveTo>
                    <a:pt x="1390070" y="1"/>
                  </a:moveTo>
                  <a:lnTo>
                    <a:pt x="1542583" y="1"/>
                  </a:lnTo>
                  <a:lnTo>
                    <a:pt x="950129" y="1026161"/>
                  </a:lnTo>
                  <a:lnTo>
                    <a:pt x="797617" y="1026161"/>
                  </a:lnTo>
                  <a:close/>
                  <a:moveTo>
                    <a:pt x="780020" y="1"/>
                  </a:moveTo>
                  <a:lnTo>
                    <a:pt x="932533" y="1"/>
                  </a:lnTo>
                  <a:lnTo>
                    <a:pt x="340079" y="1026161"/>
                  </a:lnTo>
                  <a:lnTo>
                    <a:pt x="187566" y="1026161"/>
                  </a:lnTo>
                  <a:close/>
                  <a:moveTo>
                    <a:pt x="169970" y="1"/>
                  </a:moveTo>
                  <a:lnTo>
                    <a:pt x="322482" y="1"/>
                  </a:lnTo>
                  <a:lnTo>
                    <a:pt x="0" y="558557"/>
                  </a:lnTo>
                  <a:lnTo>
                    <a:pt x="0" y="294397"/>
                  </a:lnTo>
                  <a:close/>
                  <a:moveTo>
                    <a:pt x="0" y="1"/>
                  </a:moveTo>
                  <a:lnTo>
                    <a:pt x="17457" y="1"/>
                  </a:lnTo>
                  <a:lnTo>
                    <a:pt x="0" y="30237"/>
                  </a:lnTo>
                  <a:close/>
                  <a:moveTo>
                    <a:pt x="9168220" y="0"/>
                  </a:moveTo>
                  <a:lnTo>
                    <a:pt x="8575766" y="1026161"/>
                  </a:lnTo>
                  <a:lnTo>
                    <a:pt x="8423253" y="1026161"/>
                  </a:lnTo>
                  <a:lnTo>
                    <a:pt x="9015706" y="1"/>
                  </a:lnTo>
                  <a:close/>
                  <a:moveTo>
                    <a:pt x="6270476" y="0"/>
                  </a:moveTo>
                  <a:lnTo>
                    <a:pt x="6422988" y="1"/>
                  </a:lnTo>
                  <a:lnTo>
                    <a:pt x="5830535" y="1026161"/>
                  </a:lnTo>
                  <a:lnTo>
                    <a:pt x="5678022" y="1026161"/>
                  </a:lnTo>
                  <a:close/>
                  <a:moveTo>
                    <a:pt x="1085046" y="0"/>
                  </a:moveTo>
                  <a:lnTo>
                    <a:pt x="1237558" y="1"/>
                  </a:lnTo>
                  <a:lnTo>
                    <a:pt x="645105" y="1026161"/>
                  </a:lnTo>
                  <a:lnTo>
                    <a:pt x="492592" y="1026161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2AD311D-70B2-4374-BADB-F41C429E98C2}"/>
              </a:ext>
            </a:extLst>
          </p:cNvPr>
          <p:cNvGrpSpPr/>
          <p:nvPr userDrawn="1"/>
        </p:nvGrpSpPr>
        <p:grpSpPr>
          <a:xfrm>
            <a:off x="18907366" y="3253637"/>
            <a:ext cx="12264942" cy="1392188"/>
            <a:chOff x="23616388" y="2421962"/>
            <a:chExt cx="7508431" cy="1124806"/>
          </a:xfrm>
        </p:grpSpPr>
        <p:sp>
          <p:nvSpPr>
            <p:cNvPr id="15" name="사각형: 둥근 모서리 15">
              <a:extLst>
                <a:ext uri="{FF2B5EF4-FFF2-40B4-BE49-F238E27FC236}">
                  <a16:creationId xmlns:a16="http://schemas.microsoft.com/office/drawing/2014/main" id="{57915081-A3C2-48E6-93AE-A100354ACE33}"/>
                </a:ext>
              </a:extLst>
            </p:cNvPr>
            <p:cNvSpPr/>
            <p:nvPr userDrawn="1"/>
          </p:nvSpPr>
          <p:spPr>
            <a:xfrm>
              <a:off x="23692043" y="2421962"/>
              <a:ext cx="7432776" cy="986283"/>
            </a:xfrm>
            <a:prstGeom prst="roundRect">
              <a:avLst>
                <a:gd name="adj" fmla="val 26296"/>
              </a:avLst>
            </a:prstGeom>
            <a:solidFill>
              <a:schemeClr val="accent1">
                <a:lumMod val="50000"/>
              </a:schemeClr>
            </a:solidFill>
            <a:ln w="76200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ko-KR" altLang="en-US" sz="7200" b="1" kern="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KoPubWorld돋움체 Bold" panose="00000800000000000000" pitchFamily="2" charset="-127"/>
                </a:rPr>
                <a:t>기초실감미디어프로그래밍</a:t>
              </a:r>
              <a:endParaRPr lang="ko-KR" altLang="en-US" sz="7200" b="1" kern="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KoPubWorld돋움체 Bold" panose="00000800000000000000" pitchFamily="2" charset="-127"/>
              </a:endParaRPr>
            </a:p>
          </p:txBody>
        </p:sp>
        <p:pic>
          <p:nvPicPr>
            <p:cNvPr id="16" name="그림 15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3616388" y="2425124"/>
              <a:ext cx="849477" cy="1121644"/>
            </a:xfrm>
            <a:prstGeom prst="rect">
              <a:avLst/>
            </a:prstGeom>
          </p:spPr>
        </p:pic>
      </p:grp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FC9650F6-1CC9-4676-87BB-A4EF403F2091}"/>
              </a:ext>
            </a:extLst>
          </p:cNvPr>
          <p:cNvSpPr/>
          <p:nvPr userDrawn="1"/>
        </p:nvSpPr>
        <p:spPr>
          <a:xfrm>
            <a:off x="1382175" y="4649737"/>
            <a:ext cx="29774769" cy="5820652"/>
          </a:xfrm>
          <a:prstGeom prst="roundRect">
            <a:avLst>
              <a:gd name="adj" fmla="val 6530"/>
            </a:avLst>
          </a:prstGeom>
          <a:solidFill>
            <a:srgbClr val="E3EBF5"/>
          </a:solidFill>
          <a:ln w="76200">
            <a:solidFill>
              <a:schemeClr val="accent1">
                <a:lumMod val="7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C93E87B-3DEE-4EC5-8272-3746256434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4723" y="5173915"/>
            <a:ext cx="28929671" cy="4946065"/>
          </a:xfrm>
        </p:spPr>
        <p:txBody>
          <a:bodyPr>
            <a:normAutofit/>
          </a:bodyPr>
          <a:lstStyle>
            <a:lvl1pPr algn="ctr">
              <a:defRPr sz="115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제목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D29112-BDE6-44D8-9634-4024C5DFE9A0}"/>
              </a:ext>
            </a:extLst>
          </p:cNvPr>
          <p:cNvSpPr txBox="1"/>
          <p:nvPr userDrawn="1"/>
        </p:nvSpPr>
        <p:spPr>
          <a:xfrm>
            <a:off x="12582232" y="708408"/>
            <a:ext cx="185900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altLang="ko-KR" sz="66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KoPubWorld돋움체 Bold" panose="00000800000000000000" pitchFamily="2" charset="-127"/>
              </a:rPr>
              <a:t>2022_2_</a:t>
            </a:r>
            <a:r>
              <a:rPr lang="ko-KR" altLang="en-US" sz="6600" dirty="0" err="1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KoPubWorld돋움체 Bold" panose="00000800000000000000" pitchFamily="2" charset="-127"/>
              </a:rPr>
              <a:t>마이크로디그리</a:t>
            </a:r>
            <a:r>
              <a:rPr lang="ko-KR" altLang="en-US" sz="66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66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KoPubWorld돋움체 Bold" panose="00000800000000000000" pitchFamily="2" charset="-127"/>
              </a:rPr>
              <a:t>EXPO</a:t>
            </a:r>
            <a:r>
              <a:rPr lang="ko-KR" altLang="en-US" sz="66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KoPubWorld돋움체 Bold" panose="00000800000000000000" pitchFamily="2" charset="-127"/>
              </a:rPr>
              <a:t> </a:t>
            </a:r>
          </a:p>
        </p:txBody>
      </p:sp>
      <p:pic>
        <p:nvPicPr>
          <p:cNvPr id="20" name="그림 19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DB79D505-63AD-404F-ACEC-1D5225BD10B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0956" y="39678080"/>
            <a:ext cx="7001791" cy="169481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B6EA7C5-105C-473C-B5AB-E3ED013D4F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4962" y="39825541"/>
            <a:ext cx="2680687" cy="19765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2E65A57-EF49-435A-AC6B-F8F013E3EFD6}"/>
              </a:ext>
            </a:extLst>
          </p:cNvPr>
          <p:cNvSpPr txBox="1"/>
          <p:nvPr userDrawn="1"/>
        </p:nvSpPr>
        <p:spPr>
          <a:xfrm>
            <a:off x="12516093" y="41525833"/>
            <a:ext cx="8068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혁신공유대학 실감미디어사업단</a:t>
            </a:r>
          </a:p>
        </p:txBody>
      </p:sp>
    </p:spTree>
    <p:extLst>
      <p:ext uri="{BB962C8B-B14F-4D97-AF65-F5344CB8AC3E}">
        <p14:creationId xmlns:p14="http://schemas.microsoft.com/office/powerpoint/2010/main" val="3767650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27937D-5DD0-46ED-B473-3F94D1249EC5}"/>
              </a:ext>
            </a:extLst>
          </p:cNvPr>
          <p:cNvSpPr/>
          <p:nvPr userDrawn="1"/>
        </p:nvSpPr>
        <p:spPr>
          <a:xfrm>
            <a:off x="-356" y="-1"/>
            <a:ext cx="32399644" cy="432006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94943CA-9B30-4C46-9237-75469A23D301}"/>
              </a:ext>
            </a:extLst>
          </p:cNvPr>
          <p:cNvGrpSpPr/>
          <p:nvPr userDrawn="1"/>
        </p:nvGrpSpPr>
        <p:grpSpPr>
          <a:xfrm flipV="1">
            <a:off x="-356" y="39825554"/>
            <a:ext cx="32400000" cy="3375084"/>
            <a:chOff x="0" y="0"/>
            <a:chExt cx="9906000" cy="1026162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D7F7B1A-FC37-44EF-85B6-DF2C7A720B46}"/>
                </a:ext>
              </a:extLst>
            </p:cNvPr>
            <p:cNvSpPr/>
            <p:nvPr/>
          </p:nvSpPr>
          <p:spPr>
            <a:xfrm>
              <a:off x="0" y="0"/>
              <a:ext cx="9906000" cy="102616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D38D6AF9-63D7-4B94-9112-C55C8E2501D7}"/>
                </a:ext>
              </a:extLst>
            </p:cNvPr>
            <p:cNvSpPr/>
            <p:nvPr/>
          </p:nvSpPr>
          <p:spPr>
            <a:xfrm>
              <a:off x="0" y="0"/>
              <a:ext cx="9906000" cy="1026162"/>
            </a:xfrm>
            <a:custGeom>
              <a:avLst/>
              <a:gdLst>
                <a:gd name="connsiteX0" fmla="*/ 9906000 w 9906000"/>
                <a:gd name="connsiteY0" fmla="*/ 571248 h 1026162"/>
                <a:gd name="connsiteX1" fmla="*/ 9906000 w 9906000"/>
                <a:gd name="connsiteY1" fmla="*/ 835408 h 1026162"/>
                <a:gd name="connsiteX2" fmla="*/ 9795869 w 9906000"/>
                <a:gd name="connsiteY2" fmla="*/ 1026161 h 1026162"/>
                <a:gd name="connsiteX3" fmla="*/ 9643355 w 9906000"/>
                <a:gd name="connsiteY3" fmla="*/ 1026161 h 1026162"/>
                <a:gd name="connsiteX4" fmla="*/ 9906000 w 9906000"/>
                <a:gd name="connsiteY4" fmla="*/ 42928 h 1026162"/>
                <a:gd name="connsiteX5" fmla="*/ 9905999 w 9906000"/>
                <a:gd name="connsiteY5" fmla="*/ 307088 h 1026162"/>
                <a:gd name="connsiteX6" fmla="*/ 9490843 w 9906000"/>
                <a:gd name="connsiteY6" fmla="*/ 1026161 h 1026162"/>
                <a:gd name="connsiteX7" fmla="*/ 9338330 w 9906000"/>
                <a:gd name="connsiteY7" fmla="*/ 1026161 h 1026162"/>
                <a:gd name="connsiteX8" fmla="*/ 2000121 w 9906000"/>
                <a:gd name="connsiteY8" fmla="*/ 1 h 1026162"/>
                <a:gd name="connsiteX9" fmla="*/ 2152635 w 9906000"/>
                <a:gd name="connsiteY9" fmla="*/ 1 h 1026162"/>
                <a:gd name="connsiteX10" fmla="*/ 1560182 w 9906000"/>
                <a:gd name="connsiteY10" fmla="*/ 1026161 h 1026162"/>
                <a:gd name="connsiteX11" fmla="*/ 1407668 w 9906000"/>
                <a:gd name="connsiteY11" fmla="*/ 1026161 h 1026162"/>
                <a:gd name="connsiteX12" fmla="*/ 5660425 w 9906000"/>
                <a:gd name="connsiteY12" fmla="*/ 1 h 1026162"/>
                <a:gd name="connsiteX13" fmla="*/ 5812937 w 9906000"/>
                <a:gd name="connsiteY13" fmla="*/ 1 h 1026162"/>
                <a:gd name="connsiteX14" fmla="*/ 5220483 w 9906000"/>
                <a:gd name="connsiteY14" fmla="*/ 1026161 h 1026162"/>
                <a:gd name="connsiteX15" fmla="*/ 5067971 w 9906000"/>
                <a:gd name="connsiteY15" fmla="*/ 1026161 h 1026162"/>
                <a:gd name="connsiteX16" fmla="*/ 5507911 w 9906000"/>
                <a:gd name="connsiteY16" fmla="*/ 1 h 1026162"/>
                <a:gd name="connsiteX17" fmla="*/ 4915457 w 9906000"/>
                <a:gd name="connsiteY17" fmla="*/ 1026161 h 1026162"/>
                <a:gd name="connsiteX18" fmla="*/ 4762945 w 9906000"/>
                <a:gd name="connsiteY18" fmla="*/ 1026161 h 1026162"/>
                <a:gd name="connsiteX19" fmla="*/ 5355399 w 9906000"/>
                <a:gd name="connsiteY19" fmla="*/ 1 h 1026162"/>
                <a:gd name="connsiteX20" fmla="*/ 9320732 w 9906000"/>
                <a:gd name="connsiteY20" fmla="*/ 1 h 1026162"/>
                <a:gd name="connsiteX21" fmla="*/ 9473245 w 9906000"/>
                <a:gd name="connsiteY21" fmla="*/ 1 h 1026162"/>
                <a:gd name="connsiteX22" fmla="*/ 8880791 w 9906000"/>
                <a:gd name="connsiteY22" fmla="*/ 1026161 h 1026162"/>
                <a:gd name="connsiteX23" fmla="*/ 8728277 w 9906000"/>
                <a:gd name="connsiteY23" fmla="*/ 1026161 h 1026162"/>
                <a:gd name="connsiteX24" fmla="*/ 8253142 w 9906000"/>
                <a:gd name="connsiteY24" fmla="*/ 1 h 1026162"/>
                <a:gd name="connsiteX25" fmla="*/ 7660689 w 9906000"/>
                <a:gd name="connsiteY25" fmla="*/ 1026161 h 1026162"/>
                <a:gd name="connsiteX26" fmla="*/ 7508176 w 9906000"/>
                <a:gd name="connsiteY26" fmla="*/ 1026161 h 1026162"/>
                <a:gd name="connsiteX27" fmla="*/ 8100629 w 9906000"/>
                <a:gd name="connsiteY27" fmla="*/ 1 h 1026162"/>
                <a:gd name="connsiteX28" fmla="*/ 7490578 w 9906000"/>
                <a:gd name="connsiteY28" fmla="*/ 1 h 1026162"/>
                <a:gd name="connsiteX29" fmla="*/ 7643091 w 9906000"/>
                <a:gd name="connsiteY29" fmla="*/ 1 h 1026162"/>
                <a:gd name="connsiteX30" fmla="*/ 7050637 w 9906000"/>
                <a:gd name="connsiteY30" fmla="*/ 1026161 h 1026162"/>
                <a:gd name="connsiteX31" fmla="*/ 6898125 w 9906000"/>
                <a:gd name="connsiteY31" fmla="*/ 1026161 h 1026162"/>
                <a:gd name="connsiteX32" fmla="*/ 7185553 w 9906000"/>
                <a:gd name="connsiteY32" fmla="*/ 1 h 1026162"/>
                <a:gd name="connsiteX33" fmla="*/ 7338065 w 9906000"/>
                <a:gd name="connsiteY33" fmla="*/ 1 h 1026162"/>
                <a:gd name="connsiteX34" fmla="*/ 6745612 w 9906000"/>
                <a:gd name="connsiteY34" fmla="*/ 1026161 h 1026162"/>
                <a:gd name="connsiteX35" fmla="*/ 6593099 w 9906000"/>
                <a:gd name="connsiteY35" fmla="*/ 1026161 h 1026162"/>
                <a:gd name="connsiteX36" fmla="*/ 4135300 w 9906000"/>
                <a:gd name="connsiteY36" fmla="*/ 1 h 1026162"/>
                <a:gd name="connsiteX37" fmla="*/ 4287814 w 9906000"/>
                <a:gd name="connsiteY37" fmla="*/ 1 h 1026162"/>
                <a:gd name="connsiteX38" fmla="*/ 3695361 w 9906000"/>
                <a:gd name="connsiteY38" fmla="*/ 1026161 h 1026162"/>
                <a:gd name="connsiteX39" fmla="*/ 3542846 w 9906000"/>
                <a:gd name="connsiteY39" fmla="*/ 1026161 h 1026162"/>
                <a:gd name="connsiteX40" fmla="*/ 3830274 w 9906000"/>
                <a:gd name="connsiteY40" fmla="*/ 1 h 1026162"/>
                <a:gd name="connsiteX41" fmla="*/ 3982788 w 9906000"/>
                <a:gd name="connsiteY41" fmla="*/ 1 h 1026162"/>
                <a:gd name="connsiteX42" fmla="*/ 3390335 w 9906000"/>
                <a:gd name="connsiteY42" fmla="*/ 1026161 h 1026162"/>
                <a:gd name="connsiteX43" fmla="*/ 3237821 w 9906000"/>
                <a:gd name="connsiteY43" fmla="*/ 1026161 h 1026162"/>
                <a:gd name="connsiteX44" fmla="*/ 3372738 w 9906000"/>
                <a:gd name="connsiteY44" fmla="*/ 1 h 1026162"/>
                <a:gd name="connsiteX45" fmla="*/ 2780285 w 9906000"/>
                <a:gd name="connsiteY45" fmla="*/ 1026161 h 1026162"/>
                <a:gd name="connsiteX46" fmla="*/ 2627769 w 9906000"/>
                <a:gd name="connsiteY46" fmla="*/ 1026161 h 1026162"/>
                <a:gd name="connsiteX47" fmla="*/ 3220223 w 9906000"/>
                <a:gd name="connsiteY47" fmla="*/ 1 h 1026162"/>
                <a:gd name="connsiteX48" fmla="*/ 2915198 w 9906000"/>
                <a:gd name="connsiteY48" fmla="*/ 1 h 1026162"/>
                <a:gd name="connsiteX49" fmla="*/ 3067710 w 9906000"/>
                <a:gd name="connsiteY49" fmla="*/ 1 h 1026162"/>
                <a:gd name="connsiteX50" fmla="*/ 2475257 w 9906000"/>
                <a:gd name="connsiteY50" fmla="*/ 1026161 h 1026162"/>
                <a:gd name="connsiteX51" fmla="*/ 2322745 w 9906000"/>
                <a:gd name="connsiteY51" fmla="*/ 1026161 h 1026162"/>
                <a:gd name="connsiteX52" fmla="*/ 2457662 w 9906000"/>
                <a:gd name="connsiteY52" fmla="*/ 1 h 1026162"/>
                <a:gd name="connsiteX53" fmla="*/ 1865209 w 9906000"/>
                <a:gd name="connsiteY53" fmla="*/ 1026161 h 1026162"/>
                <a:gd name="connsiteX54" fmla="*/ 1712696 w 9906000"/>
                <a:gd name="connsiteY54" fmla="*/ 1026161 h 1026162"/>
                <a:gd name="connsiteX55" fmla="*/ 2305149 w 9906000"/>
                <a:gd name="connsiteY55" fmla="*/ 1 h 1026162"/>
                <a:gd name="connsiteX56" fmla="*/ 474994 w 9906000"/>
                <a:gd name="connsiteY56" fmla="*/ 1 h 1026162"/>
                <a:gd name="connsiteX57" fmla="*/ 627507 w 9906000"/>
                <a:gd name="connsiteY57" fmla="*/ 1 h 1026162"/>
                <a:gd name="connsiteX58" fmla="*/ 35053 w 9906000"/>
                <a:gd name="connsiteY58" fmla="*/ 1026161 h 1026162"/>
                <a:gd name="connsiteX59" fmla="*/ 0 w 9906000"/>
                <a:gd name="connsiteY59" fmla="*/ 1026161 h 1026162"/>
                <a:gd name="connsiteX60" fmla="*/ 0 w 9906000"/>
                <a:gd name="connsiteY60" fmla="*/ 822715 h 1026162"/>
                <a:gd name="connsiteX61" fmla="*/ 9625758 w 9906000"/>
                <a:gd name="connsiteY61" fmla="*/ 1 h 1026162"/>
                <a:gd name="connsiteX62" fmla="*/ 9778271 w 9906000"/>
                <a:gd name="connsiteY62" fmla="*/ 1 h 1026162"/>
                <a:gd name="connsiteX63" fmla="*/ 9185817 w 9906000"/>
                <a:gd name="connsiteY63" fmla="*/ 1026161 h 1026162"/>
                <a:gd name="connsiteX64" fmla="*/ 9033304 w 9906000"/>
                <a:gd name="connsiteY64" fmla="*/ 1026161 h 1026162"/>
                <a:gd name="connsiteX65" fmla="*/ 8863194 w 9906000"/>
                <a:gd name="connsiteY65" fmla="*/ 1 h 1026162"/>
                <a:gd name="connsiteX66" fmla="*/ 8270740 w 9906000"/>
                <a:gd name="connsiteY66" fmla="*/ 1026161 h 1026162"/>
                <a:gd name="connsiteX67" fmla="*/ 8118227 w 9906000"/>
                <a:gd name="connsiteY67" fmla="*/ 1026161 h 1026162"/>
                <a:gd name="connsiteX68" fmla="*/ 8710681 w 9906000"/>
                <a:gd name="connsiteY68" fmla="*/ 1 h 1026162"/>
                <a:gd name="connsiteX69" fmla="*/ 8558168 w 9906000"/>
                <a:gd name="connsiteY69" fmla="*/ 1 h 1026162"/>
                <a:gd name="connsiteX70" fmla="*/ 7965714 w 9906000"/>
                <a:gd name="connsiteY70" fmla="*/ 1026162 h 1026162"/>
                <a:gd name="connsiteX71" fmla="*/ 7813202 w 9906000"/>
                <a:gd name="connsiteY71" fmla="*/ 1026161 h 1026162"/>
                <a:gd name="connsiteX72" fmla="*/ 8405656 w 9906000"/>
                <a:gd name="connsiteY72" fmla="*/ 1 h 1026162"/>
                <a:gd name="connsiteX73" fmla="*/ 7795604 w 9906000"/>
                <a:gd name="connsiteY73" fmla="*/ 1 h 1026162"/>
                <a:gd name="connsiteX74" fmla="*/ 7948117 w 9906000"/>
                <a:gd name="connsiteY74" fmla="*/ 1 h 1026162"/>
                <a:gd name="connsiteX75" fmla="*/ 7355663 w 9906000"/>
                <a:gd name="connsiteY75" fmla="*/ 1026161 h 1026162"/>
                <a:gd name="connsiteX76" fmla="*/ 7203150 w 9906000"/>
                <a:gd name="connsiteY76" fmla="*/ 1026161 h 1026162"/>
                <a:gd name="connsiteX77" fmla="*/ 7033040 w 9906000"/>
                <a:gd name="connsiteY77" fmla="*/ 1 h 1026162"/>
                <a:gd name="connsiteX78" fmla="*/ 6440586 w 9906000"/>
                <a:gd name="connsiteY78" fmla="*/ 1026161 h 1026162"/>
                <a:gd name="connsiteX79" fmla="*/ 6288073 w 9906000"/>
                <a:gd name="connsiteY79" fmla="*/ 1026161 h 1026162"/>
                <a:gd name="connsiteX80" fmla="*/ 6880527 w 9906000"/>
                <a:gd name="connsiteY80" fmla="*/ 1 h 1026162"/>
                <a:gd name="connsiteX81" fmla="*/ 6728014 w 9906000"/>
                <a:gd name="connsiteY81" fmla="*/ 1 h 1026162"/>
                <a:gd name="connsiteX82" fmla="*/ 6135560 w 9906000"/>
                <a:gd name="connsiteY82" fmla="*/ 1026161 h 1026162"/>
                <a:gd name="connsiteX83" fmla="*/ 5983047 w 9906000"/>
                <a:gd name="connsiteY83" fmla="*/ 1026161 h 1026162"/>
                <a:gd name="connsiteX84" fmla="*/ 6575501 w 9906000"/>
                <a:gd name="connsiteY84" fmla="*/ 1 h 1026162"/>
                <a:gd name="connsiteX85" fmla="*/ 5965450 w 9906000"/>
                <a:gd name="connsiteY85" fmla="*/ 1 h 1026162"/>
                <a:gd name="connsiteX86" fmla="*/ 6117963 w 9906000"/>
                <a:gd name="connsiteY86" fmla="*/ 1 h 1026162"/>
                <a:gd name="connsiteX87" fmla="*/ 5525509 w 9906000"/>
                <a:gd name="connsiteY87" fmla="*/ 1026161 h 1026162"/>
                <a:gd name="connsiteX88" fmla="*/ 5372996 w 9906000"/>
                <a:gd name="connsiteY88" fmla="*/ 1026161 h 1026162"/>
                <a:gd name="connsiteX89" fmla="*/ 5050373 w 9906000"/>
                <a:gd name="connsiteY89" fmla="*/ 1 h 1026162"/>
                <a:gd name="connsiteX90" fmla="*/ 5202885 w 9906000"/>
                <a:gd name="connsiteY90" fmla="*/ 1 h 1026162"/>
                <a:gd name="connsiteX91" fmla="*/ 4610431 w 9906000"/>
                <a:gd name="connsiteY91" fmla="*/ 1026161 h 1026162"/>
                <a:gd name="connsiteX92" fmla="*/ 4457919 w 9906000"/>
                <a:gd name="connsiteY92" fmla="*/ 1026161 h 1026162"/>
                <a:gd name="connsiteX93" fmla="*/ 4897859 w 9906000"/>
                <a:gd name="connsiteY93" fmla="*/ 1 h 1026162"/>
                <a:gd name="connsiteX94" fmla="*/ 4305405 w 9906000"/>
                <a:gd name="connsiteY94" fmla="*/ 1026161 h 1026162"/>
                <a:gd name="connsiteX95" fmla="*/ 4152893 w 9906000"/>
                <a:gd name="connsiteY95" fmla="*/ 1026161 h 1026162"/>
                <a:gd name="connsiteX96" fmla="*/ 4745346 w 9906000"/>
                <a:gd name="connsiteY96" fmla="*/ 1 h 1026162"/>
                <a:gd name="connsiteX97" fmla="*/ 4592834 w 9906000"/>
                <a:gd name="connsiteY97" fmla="*/ 1 h 1026162"/>
                <a:gd name="connsiteX98" fmla="*/ 4000381 w 9906000"/>
                <a:gd name="connsiteY98" fmla="*/ 1026161 h 1026162"/>
                <a:gd name="connsiteX99" fmla="*/ 3847867 w 9906000"/>
                <a:gd name="connsiteY99" fmla="*/ 1026161 h 1026162"/>
                <a:gd name="connsiteX100" fmla="*/ 4440321 w 9906000"/>
                <a:gd name="connsiteY100" fmla="*/ 1 h 1026162"/>
                <a:gd name="connsiteX101" fmla="*/ 3677762 w 9906000"/>
                <a:gd name="connsiteY101" fmla="*/ 1 h 1026162"/>
                <a:gd name="connsiteX102" fmla="*/ 3085308 w 9906000"/>
                <a:gd name="connsiteY102" fmla="*/ 1026161 h 1026162"/>
                <a:gd name="connsiteX103" fmla="*/ 2932795 w 9906000"/>
                <a:gd name="connsiteY103" fmla="*/ 1026161 h 1026162"/>
                <a:gd name="connsiteX104" fmla="*/ 3525248 w 9906000"/>
                <a:gd name="connsiteY104" fmla="*/ 1 h 1026162"/>
                <a:gd name="connsiteX105" fmla="*/ 2610174 w 9906000"/>
                <a:gd name="connsiteY105" fmla="*/ 1 h 1026162"/>
                <a:gd name="connsiteX106" fmla="*/ 2762687 w 9906000"/>
                <a:gd name="connsiteY106" fmla="*/ 1 h 1026162"/>
                <a:gd name="connsiteX107" fmla="*/ 2170233 w 9906000"/>
                <a:gd name="connsiteY107" fmla="*/ 1026161 h 1026162"/>
                <a:gd name="connsiteX108" fmla="*/ 2017720 w 9906000"/>
                <a:gd name="connsiteY108" fmla="*/ 1026162 h 1026162"/>
                <a:gd name="connsiteX109" fmla="*/ 1847610 w 9906000"/>
                <a:gd name="connsiteY109" fmla="*/ 1 h 1026162"/>
                <a:gd name="connsiteX110" fmla="*/ 1255156 w 9906000"/>
                <a:gd name="connsiteY110" fmla="*/ 1026161 h 1026162"/>
                <a:gd name="connsiteX111" fmla="*/ 1102643 w 9906000"/>
                <a:gd name="connsiteY111" fmla="*/ 1026161 h 1026162"/>
                <a:gd name="connsiteX112" fmla="*/ 1695097 w 9906000"/>
                <a:gd name="connsiteY112" fmla="*/ 1 h 1026162"/>
                <a:gd name="connsiteX113" fmla="*/ 1390070 w 9906000"/>
                <a:gd name="connsiteY113" fmla="*/ 1 h 1026162"/>
                <a:gd name="connsiteX114" fmla="*/ 1542583 w 9906000"/>
                <a:gd name="connsiteY114" fmla="*/ 1 h 1026162"/>
                <a:gd name="connsiteX115" fmla="*/ 950129 w 9906000"/>
                <a:gd name="connsiteY115" fmla="*/ 1026161 h 1026162"/>
                <a:gd name="connsiteX116" fmla="*/ 797617 w 9906000"/>
                <a:gd name="connsiteY116" fmla="*/ 1026161 h 1026162"/>
                <a:gd name="connsiteX117" fmla="*/ 780020 w 9906000"/>
                <a:gd name="connsiteY117" fmla="*/ 1 h 1026162"/>
                <a:gd name="connsiteX118" fmla="*/ 932533 w 9906000"/>
                <a:gd name="connsiteY118" fmla="*/ 1 h 1026162"/>
                <a:gd name="connsiteX119" fmla="*/ 340079 w 9906000"/>
                <a:gd name="connsiteY119" fmla="*/ 1026161 h 1026162"/>
                <a:gd name="connsiteX120" fmla="*/ 187566 w 9906000"/>
                <a:gd name="connsiteY120" fmla="*/ 1026161 h 1026162"/>
                <a:gd name="connsiteX121" fmla="*/ 169970 w 9906000"/>
                <a:gd name="connsiteY121" fmla="*/ 1 h 1026162"/>
                <a:gd name="connsiteX122" fmla="*/ 322482 w 9906000"/>
                <a:gd name="connsiteY122" fmla="*/ 1 h 1026162"/>
                <a:gd name="connsiteX123" fmla="*/ 0 w 9906000"/>
                <a:gd name="connsiteY123" fmla="*/ 558557 h 1026162"/>
                <a:gd name="connsiteX124" fmla="*/ 0 w 9906000"/>
                <a:gd name="connsiteY124" fmla="*/ 294397 h 1026162"/>
                <a:gd name="connsiteX125" fmla="*/ 0 w 9906000"/>
                <a:gd name="connsiteY125" fmla="*/ 1 h 1026162"/>
                <a:gd name="connsiteX126" fmla="*/ 17457 w 9906000"/>
                <a:gd name="connsiteY126" fmla="*/ 1 h 1026162"/>
                <a:gd name="connsiteX127" fmla="*/ 0 w 9906000"/>
                <a:gd name="connsiteY127" fmla="*/ 30237 h 1026162"/>
                <a:gd name="connsiteX128" fmla="*/ 9168220 w 9906000"/>
                <a:gd name="connsiteY128" fmla="*/ 0 h 1026162"/>
                <a:gd name="connsiteX129" fmla="*/ 8575766 w 9906000"/>
                <a:gd name="connsiteY129" fmla="*/ 1026161 h 1026162"/>
                <a:gd name="connsiteX130" fmla="*/ 8423253 w 9906000"/>
                <a:gd name="connsiteY130" fmla="*/ 1026161 h 1026162"/>
                <a:gd name="connsiteX131" fmla="*/ 9015706 w 9906000"/>
                <a:gd name="connsiteY131" fmla="*/ 1 h 1026162"/>
                <a:gd name="connsiteX132" fmla="*/ 6270476 w 9906000"/>
                <a:gd name="connsiteY132" fmla="*/ 0 h 1026162"/>
                <a:gd name="connsiteX133" fmla="*/ 6422988 w 9906000"/>
                <a:gd name="connsiteY133" fmla="*/ 1 h 1026162"/>
                <a:gd name="connsiteX134" fmla="*/ 5830535 w 9906000"/>
                <a:gd name="connsiteY134" fmla="*/ 1026161 h 1026162"/>
                <a:gd name="connsiteX135" fmla="*/ 5678022 w 9906000"/>
                <a:gd name="connsiteY135" fmla="*/ 1026161 h 1026162"/>
                <a:gd name="connsiteX136" fmla="*/ 1085046 w 9906000"/>
                <a:gd name="connsiteY136" fmla="*/ 0 h 1026162"/>
                <a:gd name="connsiteX137" fmla="*/ 1237558 w 9906000"/>
                <a:gd name="connsiteY137" fmla="*/ 1 h 1026162"/>
                <a:gd name="connsiteX138" fmla="*/ 645105 w 9906000"/>
                <a:gd name="connsiteY138" fmla="*/ 1026161 h 1026162"/>
                <a:gd name="connsiteX139" fmla="*/ 492592 w 9906000"/>
                <a:gd name="connsiteY139" fmla="*/ 1026161 h 102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9906000" h="1026162">
                  <a:moveTo>
                    <a:pt x="9906000" y="571248"/>
                  </a:moveTo>
                  <a:lnTo>
                    <a:pt x="9906000" y="835408"/>
                  </a:lnTo>
                  <a:lnTo>
                    <a:pt x="9795869" y="1026161"/>
                  </a:lnTo>
                  <a:lnTo>
                    <a:pt x="9643355" y="1026161"/>
                  </a:lnTo>
                  <a:close/>
                  <a:moveTo>
                    <a:pt x="9906000" y="42928"/>
                  </a:moveTo>
                  <a:lnTo>
                    <a:pt x="9905999" y="307088"/>
                  </a:lnTo>
                  <a:lnTo>
                    <a:pt x="9490843" y="1026161"/>
                  </a:lnTo>
                  <a:lnTo>
                    <a:pt x="9338330" y="1026161"/>
                  </a:lnTo>
                  <a:close/>
                  <a:moveTo>
                    <a:pt x="2000121" y="1"/>
                  </a:moveTo>
                  <a:lnTo>
                    <a:pt x="2152635" y="1"/>
                  </a:lnTo>
                  <a:lnTo>
                    <a:pt x="1560182" y="1026161"/>
                  </a:lnTo>
                  <a:lnTo>
                    <a:pt x="1407668" y="1026161"/>
                  </a:lnTo>
                  <a:close/>
                  <a:moveTo>
                    <a:pt x="5660425" y="1"/>
                  </a:moveTo>
                  <a:lnTo>
                    <a:pt x="5812937" y="1"/>
                  </a:lnTo>
                  <a:lnTo>
                    <a:pt x="5220483" y="1026161"/>
                  </a:lnTo>
                  <a:lnTo>
                    <a:pt x="5067971" y="1026161"/>
                  </a:lnTo>
                  <a:close/>
                  <a:moveTo>
                    <a:pt x="5507911" y="1"/>
                  </a:moveTo>
                  <a:lnTo>
                    <a:pt x="4915457" y="1026161"/>
                  </a:lnTo>
                  <a:lnTo>
                    <a:pt x="4762945" y="1026161"/>
                  </a:lnTo>
                  <a:lnTo>
                    <a:pt x="5355399" y="1"/>
                  </a:lnTo>
                  <a:close/>
                  <a:moveTo>
                    <a:pt x="9320732" y="1"/>
                  </a:moveTo>
                  <a:lnTo>
                    <a:pt x="9473245" y="1"/>
                  </a:lnTo>
                  <a:lnTo>
                    <a:pt x="8880791" y="1026161"/>
                  </a:lnTo>
                  <a:lnTo>
                    <a:pt x="8728277" y="1026161"/>
                  </a:lnTo>
                  <a:close/>
                  <a:moveTo>
                    <a:pt x="8253142" y="1"/>
                  </a:moveTo>
                  <a:lnTo>
                    <a:pt x="7660689" y="1026161"/>
                  </a:lnTo>
                  <a:lnTo>
                    <a:pt x="7508176" y="1026161"/>
                  </a:lnTo>
                  <a:lnTo>
                    <a:pt x="8100629" y="1"/>
                  </a:lnTo>
                  <a:close/>
                  <a:moveTo>
                    <a:pt x="7490578" y="1"/>
                  </a:moveTo>
                  <a:lnTo>
                    <a:pt x="7643091" y="1"/>
                  </a:lnTo>
                  <a:lnTo>
                    <a:pt x="7050637" y="1026161"/>
                  </a:lnTo>
                  <a:lnTo>
                    <a:pt x="6898125" y="1026161"/>
                  </a:lnTo>
                  <a:close/>
                  <a:moveTo>
                    <a:pt x="7185553" y="1"/>
                  </a:moveTo>
                  <a:lnTo>
                    <a:pt x="7338065" y="1"/>
                  </a:lnTo>
                  <a:lnTo>
                    <a:pt x="6745612" y="1026161"/>
                  </a:lnTo>
                  <a:lnTo>
                    <a:pt x="6593099" y="1026161"/>
                  </a:lnTo>
                  <a:close/>
                  <a:moveTo>
                    <a:pt x="4135300" y="1"/>
                  </a:moveTo>
                  <a:lnTo>
                    <a:pt x="4287814" y="1"/>
                  </a:lnTo>
                  <a:lnTo>
                    <a:pt x="3695361" y="1026161"/>
                  </a:lnTo>
                  <a:lnTo>
                    <a:pt x="3542846" y="1026161"/>
                  </a:lnTo>
                  <a:close/>
                  <a:moveTo>
                    <a:pt x="3830274" y="1"/>
                  </a:moveTo>
                  <a:lnTo>
                    <a:pt x="3982788" y="1"/>
                  </a:lnTo>
                  <a:lnTo>
                    <a:pt x="3390335" y="1026161"/>
                  </a:lnTo>
                  <a:lnTo>
                    <a:pt x="3237821" y="1026161"/>
                  </a:lnTo>
                  <a:close/>
                  <a:moveTo>
                    <a:pt x="3372738" y="1"/>
                  </a:moveTo>
                  <a:lnTo>
                    <a:pt x="2780285" y="1026161"/>
                  </a:lnTo>
                  <a:lnTo>
                    <a:pt x="2627769" y="1026161"/>
                  </a:lnTo>
                  <a:lnTo>
                    <a:pt x="3220223" y="1"/>
                  </a:lnTo>
                  <a:close/>
                  <a:moveTo>
                    <a:pt x="2915198" y="1"/>
                  </a:moveTo>
                  <a:lnTo>
                    <a:pt x="3067710" y="1"/>
                  </a:lnTo>
                  <a:lnTo>
                    <a:pt x="2475257" y="1026161"/>
                  </a:lnTo>
                  <a:lnTo>
                    <a:pt x="2322745" y="1026161"/>
                  </a:lnTo>
                  <a:close/>
                  <a:moveTo>
                    <a:pt x="2457662" y="1"/>
                  </a:moveTo>
                  <a:lnTo>
                    <a:pt x="1865209" y="1026161"/>
                  </a:lnTo>
                  <a:lnTo>
                    <a:pt x="1712696" y="1026161"/>
                  </a:lnTo>
                  <a:lnTo>
                    <a:pt x="2305149" y="1"/>
                  </a:lnTo>
                  <a:close/>
                  <a:moveTo>
                    <a:pt x="474994" y="1"/>
                  </a:moveTo>
                  <a:lnTo>
                    <a:pt x="627507" y="1"/>
                  </a:lnTo>
                  <a:lnTo>
                    <a:pt x="35053" y="1026161"/>
                  </a:lnTo>
                  <a:lnTo>
                    <a:pt x="0" y="1026161"/>
                  </a:lnTo>
                  <a:lnTo>
                    <a:pt x="0" y="822715"/>
                  </a:lnTo>
                  <a:close/>
                  <a:moveTo>
                    <a:pt x="9625758" y="1"/>
                  </a:moveTo>
                  <a:lnTo>
                    <a:pt x="9778271" y="1"/>
                  </a:lnTo>
                  <a:lnTo>
                    <a:pt x="9185817" y="1026161"/>
                  </a:lnTo>
                  <a:lnTo>
                    <a:pt x="9033304" y="1026161"/>
                  </a:lnTo>
                  <a:close/>
                  <a:moveTo>
                    <a:pt x="8863194" y="1"/>
                  </a:moveTo>
                  <a:lnTo>
                    <a:pt x="8270740" y="1026161"/>
                  </a:lnTo>
                  <a:lnTo>
                    <a:pt x="8118227" y="1026161"/>
                  </a:lnTo>
                  <a:lnTo>
                    <a:pt x="8710681" y="1"/>
                  </a:lnTo>
                  <a:close/>
                  <a:moveTo>
                    <a:pt x="8558168" y="1"/>
                  </a:moveTo>
                  <a:lnTo>
                    <a:pt x="7965714" y="1026162"/>
                  </a:lnTo>
                  <a:lnTo>
                    <a:pt x="7813202" y="1026161"/>
                  </a:lnTo>
                  <a:lnTo>
                    <a:pt x="8405656" y="1"/>
                  </a:lnTo>
                  <a:close/>
                  <a:moveTo>
                    <a:pt x="7795604" y="1"/>
                  </a:moveTo>
                  <a:lnTo>
                    <a:pt x="7948117" y="1"/>
                  </a:lnTo>
                  <a:lnTo>
                    <a:pt x="7355663" y="1026161"/>
                  </a:lnTo>
                  <a:lnTo>
                    <a:pt x="7203150" y="1026161"/>
                  </a:lnTo>
                  <a:close/>
                  <a:moveTo>
                    <a:pt x="7033040" y="1"/>
                  </a:moveTo>
                  <a:lnTo>
                    <a:pt x="6440586" y="1026161"/>
                  </a:lnTo>
                  <a:lnTo>
                    <a:pt x="6288073" y="1026161"/>
                  </a:lnTo>
                  <a:lnTo>
                    <a:pt x="6880527" y="1"/>
                  </a:lnTo>
                  <a:close/>
                  <a:moveTo>
                    <a:pt x="6728014" y="1"/>
                  </a:moveTo>
                  <a:lnTo>
                    <a:pt x="6135560" y="1026161"/>
                  </a:lnTo>
                  <a:lnTo>
                    <a:pt x="5983047" y="1026161"/>
                  </a:lnTo>
                  <a:lnTo>
                    <a:pt x="6575501" y="1"/>
                  </a:lnTo>
                  <a:close/>
                  <a:moveTo>
                    <a:pt x="5965450" y="1"/>
                  </a:moveTo>
                  <a:lnTo>
                    <a:pt x="6117963" y="1"/>
                  </a:lnTo>
                  <a:lnTo>
                    <a:pt x="5525509" y="1026161"/>
                  </a:lnTo>
                  <a:lnTo>
                    <a:pt x="5372996" y="1026161"/>
                  </a:lnTo>
                  <a:close/>
                  <a:moveTo>
                    <a:pt x="5050373" y="1"/>
                  </a:moveTo>
                  <a:lnTo>
                    <a:pt x="5202885" y="1"/>
                  </a:lnTo>
                  <a:lnTo>
                    <a:pt x="4610431" y="1026161"/>
                  </a:lnTo>
                  <a:lnTo>
                    <a:pt x="4457919" y="1026161"/>
                  </a:lnTo>
                  <a:close/>
                  <a:moveTo>
                    <a:pt x="4897859" y="1"/>
                  </a:moveTo>
                  <a:lnTo>
                    <a:pt x="4305405" y="1026161"/>
                  </a:lnTo>
                  <a:lnTo>
                    <a:pt x="4152893" y="1026161"/>
                  </a:lnTo>
                  <a:lnTo>
                    <a:pt x="4745346" y="1"/>
                  </a:lnTo>
                  <a:close/>
                  <a:moveTo>
                    <a:pt x="4592834" y="1"/>
                  </a:moveTo>
                  <a:lnTo>
                    <a:pt x="4000381" y="1026161"/>
                  </a:lnTo>
                  <a:lnTo>
                    <a:pt x="3847867" y="1026161"/>
                  </a:lnTo>
                  <a:lnTo>
                    <a:pt x="4440321" y="1"/>
                  </a:lnTo>
                  <a:close/>
                  <a:moveTo>
                    <a:pt x="3677762" y="1"/>
                  </a:moveTo>
                  <a:lnTo>
                    <a:pt x="3085308" y="1026161"/>
                  </a:lnTo>
                  <a:lnTo>
                    <a:pt x="2932795" y="1026161"/>
                  </a:lnTo>
                  <a:lnTo>
                    <a:pt x="3525248" y="1"/>
                  </a:lnTo>
                  <a:close/>
                  <a:moveTo>
                    <a:pt x="2610174" y="1"/>
                  </a:moveTo>
                  <a:lnTo>
                    <a:pt x="2762687" y="1"/>
                  </a:lnTo>
                  <a:lnTo>
                    <a:pt x="2170233" y="1026161"/>
                  </a:lnTo>
                  <a:lnTo>
                    <a:pt x="2017720" y="1026162"/>
                  </a:lnTo>
                  <a:close/>
                  <a:moveTo>
                    <a:pt x="1847610" y="1"/>
                  </a:moveTo>
                  <a:lnTo>
                    <a:pt x="1255156" y="1026161"/>
                  </a:lnTo>
                  <a:lnTo>
                    <a:pt x="1102643" y="1026161"/>
                  </a:lnTo>
                  <a:lnTo>
                    <a:pt x="1695097" y="1"/>
                  </a:lnTo>
                  <a:close/>
                  <a:moveTo>
                    <a:pt x="1390070" y="1"/>
                  </a:moveTo>
                  <a:lnTo>
                    <a:pt x="1542583" y="1"/>
                  </a:lnTo>
                  <a:lnTo>
                    <a:pt x="950129" y="1026161"/>
                  </a:lnTo>
                  <a:lnTo>
                    <a:pt x="797617" y="1026161"/>
                  </a:lnTo>
                  <a:close/>
                  <a:moveTo>
                    <a:pt x="780020" y="1"/>
                  </a:moveTo>
                  <a:lnTo>
                    <a:pt x="932533" y="1"/>
                  </a:lnTo>
                  <a:lnTo>
                    <a:pt x="340079" y="1026161"/>
                  </a:lnTo>
                  <a:lnTo>
                    <a:pt x="187566" y="1026161"/>
                  </a:lnTo>
                  <a:close/>
                  <a:moveTo>
                    <a:pt x="169970" y="1"/>
                  </a:moveTo>
                  <a:lnTo>
                    <a:pt x="322482" y="1"/>
                  </a:lnTo>
                  <a:lnTo>
                    <a:pt x="0" y="558557"/>
                  </a:lnTo>
                  <a:lnTo>
                    <a:pt x="0" y="294397"/>
                  </a:lnTo>
                  <a:close/>
                  <a:moveTo>
                    <a:pt x="0" y="1"/>
                  </a:moveTo>
                  <a:lnTo>
                    <a:pt x="17457" y="1"/>
                  </a:lnTo>
                  <a:lnTo>
                    <a:pt x="0" y="30237"/>
                  </a:lnTo>
                  <a:close/>
                  <a:moveTo>
                    <a:pt x="9168220" y="0"/>
                  </a:moveTo>
                  <a:lnTo>
                    <a:pt x="8575766" y="1026161"/>
                  </a:lnTo>
                  <a:lnTo>
                    <a:pt x="8423253" y="1026161"/>
                  </a:lnTo>
                  <a:lnTo>
                    <a:pt x="9015706" y="1"/>
                  </a:lnTo>
                  <a:close/>
                  <a:moveTo>
                    <a:pt x="6270476" y="0"/>
                  </a:moveTo>
                  <a:lnTo>
                    <a:pt x="6422988" y="1"/>
                  </a:lnTo>
                  <a:lnTo>
                    <a:pt x="5830535" y="1026161"/>
                  </a:lnTo>
                  <a:lnTo>
                    <a:pt x="5678022" y="1026161"/>
                  </a:lnTo>
                  <a:close/>
                  <a:moveTo>
                    <a:pt x="1085046" y="0"/>
                  </a:moveTo>
                  <a:lnTo>
                    <a:pt x="1237558" y="1"/>
                  </a:lnTo>
                  <a:lnTo>
                    <a:pt x="645105" y="1026161"/>
                  </a:lnTo>
                  <a:lnTo>
                    <a:pt x="492592" y="1026161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16080D0-F713-4782-9623-6BFFCF3FFC4F}"/>
              </a:ext>
            </a:extLst>
          </p:cNvPr>
          <p:cNvSpPr/>
          <p:nvPr userDrawn="1"/>
        </p:nvSpPr>
        <p:spPr>
          <a:xfrm>
            <a:off x="721859" y="4342273"/>
            <a:ext cx="30955570" cy="381468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56B03AB-5F1B-41CA-AF59-E0F4CB3A8191}"/>
              </a:ext>
            </a:extLst>
          </p:cNvPr>
          <p:cNvGrpSpPr/>
          <p:nvPr userDrawn="1"/>
        </p:nvGrpSpPr>
        <p:grpSpPr>
          <a:xfrm>
            <a:off x="-1" y="-1"/>
            <a:ext cx="32400000" cy="3375084"/>
            <a:chOff x="0" y="0"/>
            <a:chExt cx="9906000" cy="1026162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0EC1066-2332-40BD-A553-F1FC3B5EEF31}"/>
                </a:ext>
              </a:extLst>
            </p:cNvPr>
            <p:cNvSpPr/>
            <p:nvPr/>
          </p:nvSpPr>
          <p:spPr>
            <a:xfrm>
              <a:off x="0" y="0"/>
              <a:ext cx="9906000" cy="102616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1F9E1015-8563-4119-B594-E5C81986F227}"/>
                </a:ext>
              </a:extLst>
            </p:cNvPr>
            <p:cNvSpPr/>
            <p:nvPr/>
          </p:nvSpPr>
          <p:spPr>
            <a:xfrm>
              <a:off x="0" y="0"/>
              <a:ext cx="9906000" cy="1026162"/>
            </a:xfrm>
            <a:custGeom>
              <a:avLst/>
              <a:gdLst>
                <a:gd name="connsiteX0" fmla="*/ 9906000 w 9906000"/>
                <a:gd name="connsiteY0" fmla="*/ 571248 h 1026162"/>
                <a:gd name="connsiteX1" fmla="*/ 9906000 w 9906000"/>
                <a:gd name="connsiteY1" fmla="*/ 835408 h 1026162"/>
                <a:gd name="connsiteX2" fmla="*/ 9795869 w 9906000"/>
                <a:gd name="connsiteY2" fmla="*/ 1026161 h 1026162"/>
                <a:gd name="connsiteX3" fmla="*/ 9643355 w 9906000"/>
                <a:gd name="connsiteY3" fmla="*/ 1026161 h 1026162"/>
                <a:gd name="connsiteX4" fmla="*/ 9906000 w 9906000"/>
                <a:gd name="connsiteY4" fmla="*/ 42928 h 1026162"/>
                <a:gd name="connsiteX5" fmla="*/ 9905999 w 9906000"/>
                <a:gd name="connsiteY5" fmla="*/ 307088 h 1026162"/>
                <a:gd name="connsiteX6" fmla="*/ 9490843 w 9906000"/>
                <a:gd name="connsiteY6" fmla="*/ 1026161 h 1026162"/>
                <a:gd name="connsiteX7" fmla="*/ 9338330 w 9906000"/>
                <a:gd name="connsiteY7" fmla="*/ 1026161 h 1026162"/>
                <a:gd name="connsiteX8" fmla="*/ 2000121 w 9906000"/>
                <a:gd name="connsiteY8" fmla="*/ 1 h 1026162"/>
                <a:gd name="connsiteX9" fmla="*/ 2152635 w 9906000"/>
                <a:gd name="connsiteY9" fmla="*/ 1 h 1026162"/>
                <a:gd name="connsiteX10" fmla="*/ 1560182 w 9906000"/>
                <a:gd name="connsiteY10" fmla="*/ 1026161 h 1026162"/>
                <a:gd name="connsiteX11" fmla="*/ 1407668 w 9906000"/>
                <a:gd name="connsiteY11" fmla="*/ 1026161 h 1026162"/>
                <a:gd name="connsiteX12" fmla="*/ 5660425 w 9906000"/>
                <a:gd name="connsiteY12" fmla="*/ 1 h 1026162"/>
                <a:gd name="connsiteX13" fmla="*/ 5812937 w 9906000"/>
                <a:gd name="connsiteY13" fmla="*/ 1 h 1026162"/>
                <a:gd name="connsiteX14" fmla="*/ 5220483 w 9906000"/>
                <a:gd name="connsiteY14" fmla="*/ 1026161 h 1026162"/>
                <a:gd name="connsiteX15" fmla="*/ 5067971 w 9906000"/>
                <a:gd name="connsiteY15" fmla="*/ 1026161 h 1026162"/>
                <a:gd name="connsiteX16" fmla="*/ 5507911 w 9906000"/>
                <a:gd name="connsiteY16" fmla="*/ 1 h 1026162"/>
                <a:gd name="connsiteX17" fmla="*/ 4915457 w 9906000"/>
                <a:gd name="connsiteY17" fmla="*/ 1026161 h 1026162"/>
                <a:gd name="connsiteX18" fmla="*/ 4762945 w 9906000"/>
                <a:gd name="connsiteY18" fmla="*/ 1026161 h 1026162"/>
                <a:gd name="connsiteX19" fmla="*/ 5355399 w 9906000"/>
                <a:gd name="connsiteY19" fmla="*/ 1 h 1026162"/>
                <a:gd name="connsiteX20" fmla="*/ 9320732 w 9906000"/>
                <a:gd name="connsiteY20" fmla="*/ 1 h 1026162"/>
                <a:gd name="connsiteX21" fmla="*/ 9473245 w 9906000"/>
                <a:gd name="connsiteY21" fmla="*/ 1 h 1026162"/>
                <a:gd name="connsiteX22" fmla="*/ 8880791 w 9906000"/>
                <a:gd name="connsiteY22" fmla="*/ 1026161 h 1026162"/>
                <a:gd name="connsiteX23" fmla="*/ 8728277 w 9906000"/>
                <a:gd name="connsiteY23" fmla="*/ 1026161 h 1026162"/>
                <a:gd name="connsiteX24" fmla="*/ 8253142 w 9906000"/>
                <a:gd name="connsiteY24" fmla="*/ 1 h 1026162"/>
                <a:gd name="connsiteX25" fmla="*/ 7660689 w 9906000"/>
                <a:gd name="connsiteY25" fmla="*/ 1026161 h 1026162"/>
                <a:gd name="connsiteX26" fmla="*/ 7508176 w 9906000"/>
                <a:gd name="connsiteY26" fmla="*/ 1026161 h 1026162"/>
                <a:gd name="connsiteX27" fmla="*/ 8100629 w 9906000"/>
                <a:gd name="connsiteY27" fmla="*/ 1 h 1026162"/>
                <a:gd name="connsiteX28" fmla="*/ 7490578 w 9906000"/>
                <a:gd name="connsiteY28" fmla="*/ 1 h 1026162"/>
                <a:gd name="connsiteX29" fmla="*/ 7643091 w 9906000"/>
                <a:gd name="connsiteY29" fmla="*/ 1 h 1026162"/>
                <a:gd name="connsiteX30" fmla="*/ 7050637 w 9906000"/>
                <a:gd name="connsiteY30" fmla="*/ 1026161 h 1026162"/>
                <a:gd name="connsiteX31" fmla="*/ 6898125 w 9906000"/>
                <a:gd name="connsiteY31" fmla="*/ 1026161 h 1026162"/>
                <a:gd name="connsiteX32" fmla="*/ 7185553 w 9906000"/>
                <a:gd name="connsiteY32" fmla="*/ 1 h 1026162"/>
                <a:gd name="connsiteX33" fmla="*/ 7338065 w 9906000"/>
                <a:gd name="connsiteY33" fmla="*/ 1 h 1026162"/>
                <a:gd name="connsiteX34" fmla="*/ 6745612 w 9906000"/>
                <a:gd name="connsiteY34" fmla="*/ 1026161 h 1026162"/>
                <a:gd name="connsiteX35" fmla="*/ 6593099 w 9906000"/>
                <a:gd name="connsiteY35" fmla="*/ 1026161 h 1026162"/>
                <a:gd name="connsiteX36" fmla="*/ 4135300 w 9906000"/>
                <a:gd name="connsiteY36" fmla="*/ 1 h 1026162"/>
                <a:gd name="connsiteX37" fmla="*/ 4287814 w 9906000"/>
                <a:gd name="connsiteY37" fmla="*/ 1 h 1026162"/>
                <a:gd name="connsiteX38" fmla="*/ 3695361 w 9906000"/>
                <a:gd name="connsiteY38" fmla="*/ 1026161 h 1026162"/>
                <a:gd name="connsiteX39" fmla="*/ 3542846 w 9906000"/>
                <a:gd name="connsiteY39" fmla="*/ 1026161 h 1026162"/>
                <a:gd name="connsiteX40" fmla="*/ 3830274 w 9906000"/>
                <a:gd name="connsiteY40" fmla="*/ 1 h 1026162"/>
                <a:gd name="connsiteX41" fmla="*/ 3982788 w 9906000"/>
                <a:gd name="connsiteY41" fmla="*/ 1 h 1026162"/>
                <a:gd name="connsiteX42" fmla="*/ 3390335 w 9906000"/>
                <a:gd name="connsiteY42" fmla="*/ 1026161 h 1026162"/>
                <a:gd name="connsiteX43" fmla="*/ 3237821 w 9906000"/>
                <a:gd name="connsiteY43" fmla="*/ 1026161 h 1026162"/>
                <a:gd name="connsiteX44" fmla="*/ 3372738 w 9906000"/>
                <a:gd name="connsiteY44" fmla="*/ 1 h 1026162"/>
                <a:gd name="connsiteX45" fmla="*/ 2780285 w 9906000"/>
                <a:gd name="connsiteY45" fmla="*/ 1026161 h 1026162"/>
                <a:gd name="connsiteX46" fmla="*/ 2627769 w 9906000"/>
                <a:gd name="connsiteY46" fmla="*/ 1026161 h 1026162"/>
                <a:gd name="connsiteX47" fmla="*/ 3220223 w 9906000"/>
                <a:gd name="connsiteY47" fmla="*/ 1 h 1026162"/>
                <a:gd name="connsiteX48" fmla="*/ 2915198 w 9906000"/>
                <a:gd name="connsiteY48" fmla="*/ 1 h 1026162"/>
                <a:gd name="connsiteX49" fmla="*/ 3067710 w 9906000"/>
                <a:gd name="connsiteY49" fmla="*/ 1 h 1026162"/>
                <a:gd name="connsiteX50" fmla="*/ 2475257 w 9906000"/>
                <a:gd name="connsiteY50" fmla="*/ 1026161 h 1026162"/>
                <a:gd name="connsiteX51" fmla="*/ 2322745 w 9906000"/>
                <a:gd name="connsiteY51" fmla="*/ 1026161 h 1026162"/>
                <a:gd name="connsiteX52" fmla="*/ 2457662 w 9906000"/>
                <a:gd name="connsiteY52" fmla="*/ 1 h 1026162"/>
                <a:gd name="connsiteX53" fmla="*/ 1865209 w 9906000"/>
                <a:gd name="connsiteY53" fmla="*/ 1026161 h 1026162"/>
                <a:gd name="connsiteX54" fmla="*/ 1712696 w 9906000"/>
                <a:gd name="connsiteY54" fmla="*/ 1026161 h 1026162"/>
                <a:gd name="connsiteX55" fmla="*/ 2305149 w 9906000"/>
                <a:gd name="connsiteY55" fmla="*/ 1 h 1026162"/>
                <a:gd name="connsiteX56" fmla="*/ 474994 w 9906000"/>
                <a:gd name="connsiteY56" fmla="*/ 1 h 1026162"/>
                <a:gd name="connsiteX57" fmla="*/ 627507 w 9906000"/>
                <a:gd name="connsiteY57" fmla="*/ 1 h 1026162"/>
                <a:gd name="connsiteX58" fmla="*/ 35053 w 9906000"/>
                <a:gd name="connsiteY58" fmla="*/ 1026161 h 1026162"/>
                <a:gd name="connsiteX59" fmla="*/ 0 w 9906000"/>
                <a:gd name="connsiteY59" fmla="*/ 1026161 h 1026162"/>
                <a:gd name="connsiteX60" fmla="*/ 0 w 9906000"/>
                <a:gd name="connsiteY60" fmla="*/ 822715 h 1026162"/>
                <a:gd name="connsiteX61" fmla="*/ 9625758 w 9906000"/>
                <a:gd name="connsiteY61" fmla="*/ 1 h 1026162"/>
                <a:gd name="connsiteX62" fmla="*/ 9778271 w 9906000"/>
                <a:gd name="connsiteY62" fmla="*/ 1 h 1026162"/>
                <a:gd name="connsiteX63" fmla="*/ 9185817 w 9906000"/>
                <a:gd name="connsiteY63" fmla="*/ 1026161 h 1026162"/>
                <a:gd name="connsiteX64" fmla="*/ 9033304 w 9906000"/>
                <a:gd name="connsiteY64" fmla="*/ 1026161 h 1026162"/>
                <a:gd name="connsiteX65" fmla="*/ 8863194 w 9906000"/>
                <a:gd name="connsiteY65" fmla="*/ 1 h 1026162"/>
                <a:gd name="connsiteX66" fmla="*/ 8270740 w 9906000"/>
                <a:gd name="connsiteY66" fmla="*/ 1026161 h 1026162"/>
                <a:gd name="connsiteX67" fmla="*/ 8118227 w 9906000"/>
                <a:gd name="connsiteY67" fmla="*/ 1026161 h 1026162"/>
                <a:gd name="connsiteX68" fmla="*/ 8710681 w 9906000"/>
                <a:gd name="connsiteY68" fmla="*/ 1 h 1026162"/>
                <a:gd name="connsiteX69" fmla="*/ 8558168 w 9906000"/>
                <a:gd name="connsiteY69" fmla="*/ 1 h 1026162"/>
                <a:gd name="connsiteX70" fmla="*/ 7965714 w 9906000"/>
                <a:gd name="connsiteY70" fmla="*/ 1026162 h 1026162"/>
                <a:gd name="connsiteX71" fmla="*/ 7813202 w 9906000"/>
                <a:gd name="connsiteY71" fmla="*/ 1026161 h 1026162"/>
                <a:gd name="connsiteX72" fmla="*/ 8405656 w 9906000"/>
                <a:gd name="connsiteY72" fmla="*/ 1 h 1026162"/>
                <a:gd name="connsiteX73" fmla="*/ 7795604 w 9906000"/>
                <a:gd name="connsiteY73" fmla="*/ 1 h 1026162"/>
                <a:gd name="connsiteX74" fmla="*/ 7948117 w 9906000"/>
                <a:gd name="connsiteY74" fmla="*/ 1 h 1026162"/>
                <a:gd name="connsiteX75" fmla="*/ 7355663 w 9906000"/>
                <a:gd name="connsiteY75" fmla="*/ 1026161 h 1026162"/>
                <a:gd name="connsiteX76" fmla="*/ 7203150 w 9906000"/>
                <a:gd name="connsiteY76" fmla="*/ 1026161 h 1026162"/>
                <a:gd name="connsiteX77" fmla="*/ 7033040 w 9906000"/>
                <a:gd name="connsiteY77" fmla="*/ 1 h 1026162"/>
                <a:gd name="connsiteX78" fmla="*/ 6440586 w 9906000"/>
                <a:gd name="connsiteY78" fmla="*/ 1026161 h 1026162"/>
                <a:gd name="connsiteX79" fmla="*/ 6288073 w 9906000"/>
                <a:gd name="connsiteY79" fmla="*/ 1026161 h 1026162"/>
                <a:gd name="connsiteX80" fmla="*/ 6880527 w 9906000"/>
                <a:gd name="connsiteY80" fmla="*/ 1 h 1026162"/>
                <a:gd name="connsiteX81" fmla="*/ 6728014 w 9906000"/>
                <a:gd name="connsiteY81" fmla="*/ 1 h 1026162"/>
                <a:gd name="connsiteX82" fmla="*/ 6135560 w 9906000"/>
                <a:gd name="connsiteY82" fmla="*/ 1026161 h 1026162"/>
                <a:gd name="connsiteX83" fmla="*/ 5983047 w 9906000"/>
                <a:gd name="connsiteY83" fmla="*/ 1026161 h 1026162"/>
                <a:gd name="connsiteX84" fmla="*/ 6575501 w 9906000"/>
                <a:gd name="connsiteY84" fmla="*/ 1 h 1026162"/>
                <a:gd name="connsiteX85" fmla="*/ 5965450 w 9906000"/>
                <a:gd name="connsiteY85" fmla="*/ 1 h 1026162"/>
                <a:gd name="connsiteX86" fmla="*/ 6117963 w 9906000"/>
                <a:gd name="connsiteY86" fmla="*/ 1 h 1026162"/>
                <a:gd name="connsiteX87" fmla="*/ 5525509 w 9906000"/>
                <a:gd name="connsiteY87" fmla="*/ 1026161 h 1026162"/>
                <a:gd name="connsiteX88" fmla="*/ 5372996 w 9906000"/>
                <a:gd name="connsiteY88" fmla="*/ 1026161 h 1026162"/>
                <a:gd name="connsiteX89" fmla="*/ 5050373 w 9906000"/>
                <a:gd name="connsiteY89" fmla="*/ 1 h 1026162"/>
                <a:gd name="connsiteX90" fmla="*/ 5202885 w 9906000"/>
                <a:gd name="connsiteY90" fmla="*/ 1 h 1026162"/>
                <a:gd name="connsiteX91" fmla="*/ 4610431 w 9906000"/>
                <a:gd name="connsiteY91" fmla="*/ 1026161 h 1026162"/>
                <a:gd name="connsiteX92" fmla="*/ 4457919 w 9906000"/>
                <a:gd name="connsiteY92" fmla="*/ 1026161 h 1026162"/>
                <a:gd name="connsiteX93" fmla="*/ 4897859 w 9906000"/>
                <a:gd name="connsiteY93" fmla="*/ 1 h 1026162"/>
                <a:gd name="connsiteX94" fmla="*/ 4305405 w 9906000"/>
                <a:gd name="connsiteY94" fmla="*/ 1026161 h 1026162"/>
                <a:gd name="connsiteX95" fmla="*/ 4152893 w 9906000"/>
                <a:gd name="connsiteY95" fmla="*/ 1026161 h 1026162"/>
                <a:gd name="connsiteX96" fmla="*/ 4745346 w 9906000"/>
                <a:gd name="connsiteY96" fmla="*/ 1 h 1026162"/>
                <a:gd name="connsiteX97" fmla="*/ 4592834 w 9906000"/>
                <a:gd name="connsiteY97" fmla="*/ 1 h 1026162"/>
                <a:gd name="connsiteX98" fmla="*/ 4000381 w 9906000"/>
                <a:gd name="connsiteY98" fmla="*/ 1026161 h 1026162"/>
                <a:gd name="connsiteX99" fmla="*/ 3847867 w 9906000"/>
                <a:gd name="connsiteY99" fmla="*/ 1026161 h 1026162"/>
                <a:gd name="connsiteX100" fmla="*/ 4440321 w 9906000"/>
                <a:gd name="connsiteY100" fmla="*/ 1 h 1026162"/>
                <a:gd name="connsiteX101" fmla="*/ 3677762 w 9906000"/>
                <a:gd name="connsiteY101" fmla="*/ 1 h 1026162"/>
                <a:gd name="connsiteX102" fmla="*/ 3085308 w 9906000"/>
                <a:gd name="connsiteY102" fmla="*/ 1026161 h 1026162"/>
                <a:gd name="connsiteX103" fmla="*/ 2932795 w 9906000"/>
                <a:gd name="connsiteY103" fmla="*/ 1026161 h 1026162"/>
                <a:gd name="connsiteX104" fmla="*/ 3525248 w 9906000"/>
                <a:gd name="connsiteY104" fmla="*/ 1 h 1026162"/>
                <a:gd name="connsiteX105" fmla="*/ 2610174 w 9906000"/>
                <a:gd name="connsiteY105" fmla="*/ 1 h 1026162"/>
                <a:gd name="connsiteX106" fmla="*/ 2762687 w 9906000"/>
                <a:gd name="connsiteY106" fmla="*/ 1 h 1026162"/>
                <a:gd name="connsiteX107" fmla="*/ 2170233 w 9906000"/>
                <a:gd name="connsiteY107" fmla="*/ 1026161 h 1026162"/>
                <a:gd name="connsiteX108" fmla="*/ 2017720 w 9906000"/>
                <a:gd name="connsiteY108" fmla="*/ 1026162 h 1026162"/>
                <a:gd name="connsiteX109" fmla="*/ 1847610 w 9906000"/>
                <a:gd name="connsiteY109" fmla="*/ 1 h 1026162"/>
                <a:gd name="connsiteX110" fmla="*/ 1255156 w 9906000"/>
                <a:gd name="connsiteY110" fmla="*/ 1026161 h 1026162"/>
                <a:gd name="connsiteX111" fmla="*/ 1102643 w 9906000"/>
                <a:gd name="connsiteY111" fmla="*/ 1026161 h 1026162"/>
                <a:gd name="connsiteX112" fmla="*/ 1695097 w 9906000"/>
                <a:gd name="connsiteY112" fmla="*/ 1 h 1026162"/>
                <a:gd name="connsiteX113" fmla="*/ 1390070 w 9906000"/>
                <a:gd name="connsiteY113" fmla="*/ 1 h 1026162"/>
                <a:gd name="connsiteX114" fmla="*/ 1542583 w 9906000"/>
                <a:gd name="connsiteY114" fmla="*/ 1 h 1026162"/>
                <a:gd name="connsiteX115" fmla="*/ 950129 w 9906000"/>
                <a:gd name="connsiteY115" fmla="*/ 1026161 h 1026162"/>
                <a:gd name="connsiteX116" fmla="*/ 797617 w 9906000"/>
                <a:gd name="connsiteY116" fmla="*/ 1026161 h 1026162"/>
                <a:gd name="connsiteX117" fmla="*/ 780020 w 9906000"/>
                <a:gd name="connsiteY117" fmla="*/ 1 h 1026162"/>
                <a:gd name="connsiteX118" fmla="*/ 932533 w 9906000"/>
                <a:gd name="connsiteY118" fmla="*/ 1 h 1026162"/>
                <a:gd name="connsiteX119" fmla="*/ 340079 w 9906000"/>
                <a:gd name="connsiteY119" fmla="*/ 1026161 h 1026162"/>
                <a:gd name="connsiteX120" fmla="*/ 187566 w 9906000"/>
                <a:gd name="connsiteY120" fmla="*/ 1026161 h 1026162"/>
                <a:gd name="connsiteX121" fmla="*/ 169970 w 9906000"/>
                <a:gd name="connsiteY121" fmla="*/ 1 h 1026162"/>
                <a:gd name="connsiteX122" fmla="*/ 322482 w 9906000"/>
                <a:gd name="connsiteY122" fmla="*/ 1 h 1026162"/>
                <a:gd name="connsiteX123" fmla="*/ 0 w 9906000"/>
                <a:gd name="connsiteY123" fmla="*/ 558557 h 1026162"/>
                <a:gd name="connsiteX124" fmla="*/ 0 w 9906000"/>
                <a:gd name="connsiteY124" fmla="*/ 294397 h 1026162"/>
                <a:gd name="connsiteX125" fmla="*/ 0 w 9906000"/>
                <a:gd name="connsiteY125" fmla="*/ 1 h 1026162"/>
                <a:gd name="connsiteX126" fmla="*/ 17457 w 9906000"/>
                <a:gd name="connsiteY126" fmla="*/ 1 h 1026162"/>
                <a:gd name="connsiteX127" fmla="*/ 0 w 9906000"/>
                <a:gd name="connsiteY127" fmla="*/ 30237 h 1026162"/>
                <a:gd name="connsiteX128" fmla="*/ 9168220 w 9906000"/>
                <a:gd name="connsiteY128" fmla="*/ 0 h 1026162"/>
                <a:gd name="connsiteX129" fmla="*/ 8575766 w 9906000"/>
                <a:gd name="connsiteY129" fmla="*/ 1026161 h 1026162"/>
                <a:gd name="connsiteX130" fmla="*/ 8423253 w 9906000"/>
                <a:gd name="connsiteY130" fmla="*/ 1026161 h 1026162"/>
                <a:gd name="connsiteX131" fmla="*/ 9015706 w 9906000"/>
                <a:gd name="connsiteY131" fmla="*/ 1 h 1026162"/>
                <a:gd name="connsiteX132" fmla="*/ 6270476 w 9906000"/>
                <a:gd name="connsiteY132" fmla="*/ 0 h 1026162"/>
                <a:gd name="connsiteX133" fmla="*/ 6422988 w 9906000"/>
                <a:gd name="connsiteY133" fmla="*/ 1 h 1026162"/>
                <a:gd name="connsiteX134" fmla="*/ 5830535 w 9906000"/>
                <a:gd name="connsiteY134" fmla="*/ 1026161 h 1026162"/>
                <a:gd name="connsiteX135" fmla="*/ 5678022 w 9906000"/>
                <a:gd name="connsiteY135" fmla="*/ 1026161 h 1026162"/>
                <a:gd name="connsiteX136" fmla="*/ 1085046 w 9906000"/>
                <a:gd name="connsiteY136" fmla="*/ 0 h 1026162"/>
                <a:gd name="connsiteX137" fmla="*/ 1237558 w 9906000"/>
                <a:gd name="connsiteY137" fmla="*/ 1 h 1026162"/>
                <a:gd name="connsiteX138" fmla="*/ 645105 w 9906000"/>
                <a:gd name="connsiteY138" fmla="*/ 1026161 h 1026162"/>
                <a:gd name="connsiteX139" fmla="*/ 492592 w 9906000"/>
                <a:gd name="connsiteY139" fmla="*/ 1026161 h 102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9906000" h="1026162">
                  <a:moveTo>
                    <a:pt x="9906000" y="571248"/>
                  </a:moveTo>
                  <a:lnTo>
                    <a:pt x="9906000" y="835408"/>
                  </a:lnTo>
                  <a:lnTo>
                    <a:pt x="9795869" y="1026161"/>
                  </a:lnTo>
                  <a:lnTo>
                    <a:pt x="9643355" y="1026161"/>
                  </a:lnTo>
                  <a:close/>
                  <a:moveTo>
                    <a:pt x="9906000" y="42928"/>
                  </a:moveTo>
                  <a:lnTo>
                    <a:pt x="9905999" y="307088"/>
                  </a:lnTo>
                  <a:lnTo>
                    <a:pt x="9490843" y="1026161"/>
                  </a:lnTo>
                  <a:lnTo>
                    <a:pt x="9338330" y="1026161"/>
                  </a:lnTo>
                  <a:close/>
                  <a:moveTo>
                    <a:pt x="2000121" y="1"/>
                  </a:moveTo>
                  <a:lnTo>
                    <a:pt x="2152635" y="1"/>
                  </a:lnTo>
                  <a:lnTo>
                    <a:pt x="1560182" y="1026161"/>
                  </a:lnTo>
                  <a:lnTo>
                    <a:pt x="1407668" y="1026161"/>
                  </a:lnTo>
                  <a:close/>
                  <a:moveTo>
                    <a:pt x="5660425" y="1"/>
                  </a:moveTo>
                  <a:lnTo>
                    <a:pt x="5812937" y="1"/>
                  </a:lnTo>
                  <a:lnTo>
                    <a:pt x="5220483" y="1026161"/>
                  </a:lnTo>
                  <a:lnTo>
                    <a:pt x="5067971" y="1026161"/>
                  </a:lnTo>
                  <a:close/>
                  <a:moveTo>
                    <a:pt x="5507911" y="1"/>
                  </a:moveTo>
                  <a:lnTo>
                    <a:pt x="4915457" y="1026161"/>
                  </a:lnTo>
                  <a:lnTo>
                    <a:pt x="4762945" y="1026161"/>
                  </a:lnTo>
                  <a:lnTo>
                    <a:pt x="5355399" y="1"/>
                  </a:lnTo>
                  <a:close/>
                  <a:moveTo>
                    <a:pt x="9320732" y="1"/>
                  </a:moveTo>
                  <a:lnTo>
                    <a:pt x="9473245" y="1"/>
                  </a:lnTo>
                  <a:lnTo>
                    <a:pt x="8880791" y="1026161"/>
                  </a:lnTo>
                  <a:lnTo>
                    <a:pt x="8728277" y="1026161"/>
                  </a:lnTo>
                  <a:close/>
                  <a:moveTo>
                    <a:pt x="8253142" y="1"/>
                  </a:moveTo>
                  <a:lnTo>
                    <a:pt x="7660689" y="1026161"/>
                  </a:lnTo>
                  <a:lnTo>
                    <a:pt x="7508176" y="1026161"/>
                  </a:lnTo>
                  <a:lnTo>
                    <a:pt x="8100629" y="1"/>
                  </a:lnTo>
                  <a:close/>
                  <a:moveTo>
                    <a:pt x="7490578" y="1"/>
                  </a:moveTo>
                  <a:lnTo>
                    <a:pt x="7643091" y="1"/>
                  </a:lnTo>
                  <a:lnTo>
                    <a:pt x="7050637" y="1026161"/>
                  </a:lnTo>
                  <a:lnTo>
                    <a:pt x="6898125" y="1026161"/>
                  </a:lnTo>
                  <a:close/>
                  <a:moveTo>
                    <a:pt x="7185553" y="1"/>
                  </a:moveTo>
                  <a:lnTo>
                    <a:pt x="7338065" y="1"/>
                  </a:lnTo>
                  <a:lnTo>
                    <a:pt x="6745612" y="1026161"/>
                  </a:lnTo>
                  <a:lnTo>
                    <a:pt x="6593099" y="1026161"/>
                  </a:lnTo>
                  <a:close/>
                  <a:moveTo>
                    <a:pt x="4135300" y="1"/>
                  </a:moveTo>
                  <a:lnTo>
                    <a:pt x="4287814" y="1"/>
                  </a:lnTo>
                  <a:lnTo>
                    <a:pt x="3695361" y="1026161"/>
                  </a:lnTo>
                  <a:lnTo>
                    <a:pt x="3542846" y="1026161"/>
                  </a:lnTo>
                  <a:close/>
                  <a:moveTo>
                    <a:pt x="3830274" y="1"/>
                  </a:moveTo>
                  <a:lnTo>
                    <a:pt x="3982788" y="1"/>
                  </a:lnTo>
                  <a:lnTo>
                    <a:pt x="3390335" y="1026161"/>
                  </a:lnTo>
                  <a:lnTo>
                    <a:pt x="3237821" y="1026161"/>
                  </a:lnTo>
                  <a:close/>
                  <a:moveTo>
                    <a:pt x="3372738" y="1"/>
                  </a:moveTo>
                  <a:lnTo>
                    <a:pt x="2780285" y="1026161"/>
                  </a:lnTo>
                  <a:lnTo>
                    <a:pt x="2627769" y="1026161"/>
                  </a:lnTo>
                  <a:lnTo>
                    <a:pt x="3220223" y="1"/>
                  </a:lnTo>
                  <a:close/>
                  <a:moveTo>
                    <a:pt x="2915198" y="1"/>
                  </a:moveTo>
                  <a:lnTo>
                    <a:pt x="3067710" y="1"/>
                  </a:lnTo>
                  <a:lnTo>
                    <a:pt x="2475257" y="1026161"/>
                  </a:lnTo>
                  <a:lnTo>
                    <a:pt x="2322745" y="1026161"/>
                  </a:lnTo>
                  <a:close/>
                  <a:moveTo>
                    <a:pt x="2457662" y="1"/>
                  </a:moveTo>
                  <a:lnTo>
                    <a:pt x="1865209" y="1026161"/>
                  </a:lnTo>
                  <a:lnTo>
                    <a:pt x="1712696" y="1026161"/>
                  </a:lnTo>
                  <a:lnTo>
                    <a:pt x="2305149" y="1"/>
                  </a:lnTo>
                  <a:close/>
                  <a:moveTo>
                    <a:pt x="474994" y="1"/>
                  </a:moveTo>
                  <a:lnTo>
                    <a:pt x="627507" y="1"/>
                  </a:lnTo>
                  <a:lnTo>
                    <a:pt x="35053" y="1026161"/>
                  </a:lnTo>
                  <a:lnTo>
                    <a:pt x="0" y="1026161"/>
                  </a:lnTo>
                  <a:lnTo>
                    <a:pt x="0" y="822715"/>
                  </a:lnTo>
                  <a:close/>
                  <a:moveTo>
                    <a:pt x="9625758" y="1"/>
                  </a:moveTo>
                  <a:lnTo>
                    <a:pt x="9778271" y="1"/>
                  </a:lnTo>
                  <a:lnTo>
                    <a:pt x="9185817" y="1026161"/>
                  </a:lnTo>
                  <a:lnTo>
                    <a:pt x="9033304" y="1026161"/>
                  </a:lnTo>
                  <a:close/>
                  <a:moveTo>
                    <a:pt x="8863194" y="1"/>
                  </a:moveTo>
                  <a:lnTo>
                    <a:pt x="8270740" y="1026161"/>
                  </a:lnTo>
                  <a:lnTo>
                    <a:pt x="8118227" y="1026161"/>
                  </a:lnTo>
                  <a:lnTo>
                    <a:pt x="8710681" y="1"/>
                  </a:lnTo>
                  <a:close/>
                  <a:moveTo>
                    <a:pt x="8558168" y="1"/>
                  </a:moveTo>
                  <a:lnTo>
                    <a:pt x="7965714" y="1026162"/>
                  </a:lnTo>
                  <a:lnTo>
                    <a:pt x="7813202" y="1026161"/>
                  </a:lnTo>
                  <a:lnTo>
                    <a:pt x="8405656" y="1"/>
                  </a:lnTo>
                  <a:close/>
                  <a:moveTo>
                    <a:pt x="7795604" y="1"/>
                  </a:moveTo>
                  <a:lnTo>
                    <a:pt x="7948117" y="1"/>
                  </a:lnTo>
                  <a:lnTo>
                    <a:pt x="7355663" y="1026161"/>
                  </a:lnTo>
                  <a:lnTo>
                    <a:pt x="7203150" y="1026161"/>
                  </a:lnTo>
                  <a:close/>
                  <a:moveTo>
                    <a:pt x="7033040" y="1"/>
                  </a:moveTo>
                  <a:lnTo>
                    <a:pt x="6440586" y="1026161"/>
                  </a:lnTo>
                  <a:lnTo>
                    <a:pt x="6288073" y="1026161"/>
                  </a:lnTo>
                  <a:lnTo>
                    <a:pt x="6880527" y="1"/>
                  </a:lnTo>
                  <a:close/>
                  <a:moveTo>
                    <a:pt x="6728014" y="1"/>
                  </a:moveTo>
                  <a:lnTo>
                    <a:pt x="6135560" y="1026161"/>
                  </a:lnTo>
                  <a:lnTo>
                    <a:pt x="5983047" y="1026161"/>
                  </a:lnTo>
                  <a:lnTo>
                    <a:pt x="6575501" y="1"/>
                  </a:lnTo>
                  <a:close/>
                  <a:moveTo>
                    <a:pt x="5965450" y="1"/>
                  </a:moveTo>
                  <a:lnTo>
                    <a:pt x="6117963" y="1"/>
                  </a:lnTo>
                  <a:lnTo>
                    <a:pt x="5525509" y="1026161"/>
                  </a:lnTo>
                  <a:lnTo>
                    <a:pt x="5372996" y="1026161"/>
                  </a:lnTo>
                  <a:close/>
                  <a:moveTo>
                    <a:pt x="5050373" y="1"/>
                  </a:moveTo>
                  <a:lnTo>
                    <a:pt x="5202885" y="1"/>
                  </a:lnTo>
                  <a:lnTo>
                    <a:pt x="4610431" y="1026161"/>
                  </a:lnTo>
                  <a:lnTo>
                    <a:pt x="4457919" y="1026161"/>
                  </a:lnTo>
                  <a:close/>
                  <a:moveTo>
                    <a:pt x="4897859" y="1"/>
                  </a:moveTo>
                  <a:lnTo>
                    <a:pt x="4305405" y="1026161"/>
                  </a:lnTo>
                  <a:lnTo>
                    <a:pt x="4152893" y="1026161"/>
                  </a:lnTo>
                  <a:lnTo>
                    <a:pt x="4745346" y="1"/>
                  </a:lnTo>
                  <a:close/>
                  <a:moveTo>
                    <a:pt x="4592834" y="1"/>
                  </a:moveTo>
                  <a:lnTo>
                    <a:pt x="4000381" y="1026161"/>
                  </a:lnTo>
                  <a:lnTo>
                    <a:pt x="3847867" y="1026161"/>
                  </a:lnTo>
                  <a:lnTo>
                    <a:pt x="4440321" y="1"/>
                  </a:lnTo>
                  <a:close/>
                  <a:moveTo>
                    <a:pt x="3677762" y="1"/>
                  </a:moveTo>
                  <a:lnTo>
                    <a:pt x="3085308" y="1026161"/>
                  </a:lnTo>
                  <a:lnTo>
                    <a:pt x="2932795" y="1026161"/>
                  </a:lnTo>
                  <a:lnTo>
                    <a:pt x="3525248" y="1"/>
                  </a:lnTo>
                  <a:close/>
                  <a:moveTo>
                    <a:pt x="2610174" y="1"/>
                  </a:moveTo>
                  <a:lnTo>
                    <a:pt x="2762687" y="1"/>
                  </a:lnTo>
                  <a:lnTo>
                    <a:pt x="2170233" y="1026161"/>
                  </a:lnTo>
                  <a:lnTo>
                    <a:pt x="2017720" y="1026162"/>
                  </a:lnTo>
                  <a:close/>
                  <a:moveTo>
                    <a:pt x="1847610" y="1"/>
                  </a:moveTo>
                  <a:lnTo>
                    <a:pt x="1255156" y="1026161"/>
                  </a:lnTo>
                  <a:lnTo>
                    <a:pt x="1102643" y="1026161"/>
                  </a:lnTo>
                  <a:lnTo>
                    <a:pt x="1695097" y="1"/>
                  </a:lnTo>
                  <a:close/>
                  <a:moveTo>
                    <a:pt x="1390070" y="1"/>
                  </a:moveTo>
                  <a:lnTo>
                    <a:pt x="1542583" y="1"/>
                  </a:lnTo>
                  <a:lnTo>
                    <a:pt x="950129" y="1026161"/>
                  </a:lnTo>
                  <a:lnTo>
                    <a:pt x="797617" y="1026161"/>
                  </a:lnTo>
                  <a:close/>
                  <a:moveTo>
                    <a:pt x="780020" y="1"/>
                  </a:moveTo>
                  <a:lnTo>
                    <a:pt x="932533" y="1"/>
                  </a:lnTo>
                  <a:lnTo>
                    <a:pt x="340079" y="1026161"/>
                  </a:lnTo>
                  <a:lnTo>
                    <a:pt x="187566" y="1026161"/>
                  </a:lnTo>
                  <a:close/>
                  <a:moveTo>
                    <a:pt x="169970" y="1"/>
                  </a:moveTo>
                  <a:lnTo>
                    <a:pt x="322482" y="1"/>
                  </a:lnTo>
                  <a:lnTo>
                    <a:pt x="0" y="558557"/>
                  </a:lnTo>
                  <a:lnTo>
                    <a:pt x="0" y="294397"/>
                  </a:lnTo>
                  <a:close/>
                  <a:moveTo>
                    <a:pt x="0" y="1"/>
                  </a:moveTo>
                  <a:lnTo>
                    <a:pt x="17457" y="1"/>
                  </a:lnTo>
                  <a:lnTo>
                    <a:pt x="0" y="30237"/>
                  </a:lnTo>
                  <a:close/>
                  <a:moveTo>
                    <a:pt x="9168220" y="0"/>
                  </a:moveTo>
                  <a:lnTo>
                    <a:pt x="8575766" y="1026161"/>
                  </a:lnTo>
                  <a:lnTo>
                    <a:pt x="8423253" y="1026161"/>
                  </a:lnTo>
                  <a:lnTo>
                    <a:pt x="9015706" y="1"/>
                  </a:lnTo>
                  <a:close/>
                  <a:moveTo>
                    <a:pt x="6270476" y="0"/>
                  </a:moveTo>
                  <a:lnTo>
                    <a:pt x="6422988" y="1"/>
                  </a:lnTo>
                  <a:lnTo>
                    <a:pt x="5830535" y="1026161"/>
                  </a:lnTo>
                  <a:lnTo>
                    <a:pt x="5678022" y="1026161"/>
                  </a:lnTo>
                  <a:close/>
                  <a:moveTo>
                    <a:pt x="1085046" y="0"/>
                  </a:moveTo>
                  <a:lnTo>
                    <a:pt x="1237558" y="1"/>
                  </a:lnTo>
                  <a:lnTo>
                    <a:pt x="645105" y="1026161"/>
                  </a:lnTo>
                  <a:lnTo>
                    <a:pt x="492592" y="1026161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2260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87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/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75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75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2372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023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560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074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694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BD9BF0-7548-4E0A-B7C4-AF57AD8975D9}" type="datetimeFigureOut">
              <a:rPr kumimoji="0" lang="ko-KR" altLang="en-US" sz="4252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2022-12-14</a:t>
            </a:fld>
            <a:endParaRPr kumimoji="0" lang="ko-KR" altLang="en-US" sz="4252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252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B607F8-C8AB-4897-9DD3-B7C798745904}" type="slidenum">
              <a:rPr kumimoji="0" lang="ko-KR" altLang="en-US" sz="4252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4252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5659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3239902" rtl="0" eaLnBrk="1" latinLnBrk="1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1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D9BF0-7548-4E0A-B7C4-AF57AD8975D9}" type="datetimeFigureOut">
              <a:rPr lang="ko-KR" altLang="en-US" smtClean="0"/>
              <a:t>2022-12-14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607F8-C8AB-4897-9DD3-B7C798745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953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</p:sldLayoutIdLst>
  <p:txStyles>
    <p:titleStyle>
      <a:lvl1pPr algn="l" defTabSz="3239902" rtl="0" eaLnBrk="1" latinLnBrk="1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1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6EA692B-B5C0-4E0B-9E16-F7A3C2D22AC2}"/>
              </a:ext>
            </a:extLst>
          </p:cNvPr>
          <p:cNvSpPr txBox="1">
            <a:spLocks/>
          </p:cNvSpPr>
          <p:nvPr/>
        </p:nvSpPr>
        <p:spPr>
          <a:xfrm>
            <a:off x="3560962" y="13197022"/>
            <a:ext cx="26613853" cy="8331557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algn="ctr" defTabSz="3239902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1500" kern="12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pPr algn="l">
              <a:lnSpc>
                <a:spcPts val="28000"/>
              </a:lnSpc>
            </a:pPr>
            <a:r>
              <a:rPr lang="ko-KR" altLang="en-US" sz="235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마이크로디그리</a:t>
            </a:r>
            <a:r>
              <a:rPr lang="ko-KR" altLang="en-US" sz="23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35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EXPO </a:t>
            </a:r>
          </a:p>
          <a:p>
            <a:pPr algn="l">
              <a:lnSpc>
                <a:spcPts val="28000"/>
              </a:lnSpc>
            </a:pPr>
            <a:r>
              <a:rPr lang="ko-KR" altLang="en-US" sz="23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포스터 템플릿</a:t>
            </a:r>
            <a:r>
              <a:rPr lang="en-US" altLang="ko-KR" sz="23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3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사각형: 둥근 모서리 15">
            <a:extLst>
              <a:ext uri="{FF2B5EF4-FFF2-40B4-BE49-F238E27FC236}">
                <a16:creationId xmlns:a16="http://schemas.microsoft.com/office/drawing/2014/main" id="{C17A42AD-72CB-43F6-8857-97203BB17A0A}"/>
              </a:ext>
            </a:extLst>
          </p:cNvPr>
          <p:cNvSpPr/>
          <p:nvPr userDrawn="1"/>
        </p:nvSpPr>
        <p:spPr>
          <a:xfrm>
            <a:off x="16867888" y="26743272"/>
            <a:ext cx="12240001" cy="1152000"/>
          </a:xfrm>
          <a:prstGeom prst="roundRect">
            <a:avLst>
              <a:gd name="adj" fmla="val 26296"/>
            </a:avLst>
          </a:prstGeom>
          <a:solidFill>
            <a:srgbClr val="94B6D2">
              <a:lumMod val="50000"/>
            </a:srgbClr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1443038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KoPubWorld돋움체 Bold" panose="00000800000000000000" pitchFamily="2" charset="-127"/>
              </a:rPr>
              <a:t>XR</a:t>
            </a:r>
            <a:r>
              <a:rPr kumimoji="0" lang="ko-KR" altLang="en-US" sz="7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KoPubWorld돋움체 Bold" panose="00000800000000000000" pitchFamily="2" charset="-127"/>
              </a:rPr>
              <a:t>콘텐츠 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641ADE7-1851-4067-AB22-75BCCFD55AB6}"/>
              </a:ext>
            </a:extLst>
          </p:cNvPr>
          <p:cNvSpPr/>
          <p:nvPr userDrawn="1"/>
        </p:nvSpPr>
        <p:spPr>
          <a:xfrm>
            <a:off x="16814238" y="26707272"/>
            <a:ext cx="1152000" cy="1152000"/>
          </a:xfrm>
          <a:prstGeom prst="roundRect">
            <a:avLst>
              <a:gd name="adj" fmla="val 36561"/>
            </a:avLst>
          </a:prstGeom>
          <a:solidFill>
            <a:sysClr val="window" lastClr="FFFFFF"/>
          </a:solidFill>
          <a:ln w="10160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M</a:t>
            </a:r>
            <a:endParaRPr kumimoji="0" lang="ko-KR" altLang="en-US" sz="60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" name="사각형: 둥근 모서리 15">
            <a:extLst>
              <a:ext uri="{FF2B5EF4-FFF2-40B4-BE49-F238E27FC236}">
                <a16:creationId xmlns:a16="http://schemas.microsoft.com/office/drawing/2014/main" id="{556403EA-F903-4A3D-BE59-31BA2FCB390E}"/>
              </a:ext>
            </a:extLst>
          </p:cNvPr>
          <p:cNvSpPr/>
          <p:nvPr/>
        </p:nvSpPr>
        <p:spPr>
          <a:xfrm>
            <a:off x="16868598" y="28277185"/>
            <a:ext cx="12240000" cy="1152000"/>
          </a:xfrm>
          <a:prstGeom prst="roundRect">
            <a:avLst>
              <a:gd name="adj" fmla="val 28413"/>
            </a:avLst>
          </a:prstGeom>
          <a:solidFill>
            <a:srgbClr val="AD84C6">
              <a:lumMod val="50000"/>
            </a:srgbClr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1443038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2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KoPubWorld돋움체 Bold" panose="00000800000000000000" pitchFamily="2" charset="-127"/>
              </a:rPr>
              <a:t>소셜리빙랩실감미디어</a:t>
            </a:r>
            <a:endParaRPr kumimoji="0" lang="ko-KR" altLang="en-US" sz="7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95843130-908C-443E-AEDD-309481F7F7F5}"/>
              </a:ext>
            </a:extLst>
          </p:cNvPr>
          <p:cNvSpPr/>
          <p:nvPr/>
        </p:nvSpPr>
        <p:spPr>
          <a:xfrm>
            <a:off x="16814238" y="28241185"/>
            <a:ext cx="1152000" cy="1152000"/>
          </a:xfrm>
          <a:prstGeom prst="roundRect">
            <a:avLst>
              <a:gd name="adj" fmla="val 36561"/>
            </a:avLst>
          </a:prstGeom>
          <a:solidFill>
            <a:sysClr val="window" lastClr="FFFFFF"/>
          </a:solidFill>
          <a:ln w="10160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M</a:t>
            </a:r>
            <a:endParaRPr kumimoji="0" lang="ko-KR" altLang="en-US" sz="60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8" name="사각형: 둥근 모서리 15">
            <a:extLst>
              <a:ext uri="{FF2B5EF4-FFF2-40B4-BE49-F238E27FC236}">
                <a16:creationId xmlns:a16="http://schemas.microsoft.com/office/drawing/2014/main" id="{3C065212-8CE3-4F32-8097-7D406194A0A5}"/>
              </a:ext>
            </a:extLst>
          </p:cNvPr>
          <p:cNvSpPr/>
          <p:nvPr/>
        </p:nvSpPr>
        <p:spPr>
          <a:xfrm>
            <a:off x="16868599" y="29811111"/>
            <a:ext cx="12240000" cy="1080000"/>
          </a:xfrm>
          <a:prstGeom prst="roundRect">
            <a:avLst>
              <a:gd name="adj" fmla="val 26296"/>
            </a:avLst>
          </a:prstGeom>
          <a:solidFill>
            <a:srgbClr val="4E67C8">
              <a:lumMod val="50000"/>
            </a:srgbClr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1443038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2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KoPubWorld돋움체 Bold" panose="00000800000000000000" pitchFamily="2" charset="-127"/>
              </a:rPr>
              <a:t>실감게임콘텐츠</a:t>
            </a:r>
            <a:endParaRPr kumimoji="0" lang="ko-KR" altLang="en-US" sz="7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KoPubWorld돋움체 Bold" panose="00000800000000000000" pitchFamily="2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FE43CC02-FF25-446D-87E0-E3D5EC19CB4D}"/>
              </a:ext>
            </a:extLst>
          </p:cNvPr>
          <p:cNvSpPr/>
          <p:nvPr/>
        </p:nvSpPr>
        <p:spPr>
          <a:xfrm>
            <a:off x="16867888" y="29775111"/>
            <a:ext cx="1152000" cy="1152000"/>
          </a:xfrm>
          <a:prstGeom prst="roundRect">
            <a:avLst>
              <a:gd name="adj" fmla="val 36561"/>
            </a:avLst>
          </a:prstGeom>
          <a:solidFill>
            <a:sysClr val="window" lastClr="FFFFFF"/>
          </a:solidFill>
          <a:ln w="10160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M</a:t>
            </a:r>
            <a:endParaRPr kumimoji="0" lang="ko-KR" altLang="en-US" sz="60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1" name="사각형: 둥근 모서리 15">
            <a:extLst>
              <a:ext uri="{FF2B5EF4-FFF2-40B4-BE49-F238E27FC236}">
                <a16:creationId xmlns:a16="http://schemas.microsoft.com/office/drawing/2014/main" id="{15914604-1343-4C5A-A242-9FC431E760E1}"/>
              </a:ext>
            </a:extLst>
          </p:cNvPr>
          <p:cNvSpPr/>
          <p:nvPr/>
        </p:nvSpPr>
        <p:spPr>
          <a:xfrm>
            <a:off x="16867888" y="31273024"/>
            <a:ext cx="12240000" cy="1080000"/>
          </a:xfrm>
          <a:prstGeom prst="roundRect">
            <a:avLst>
              <a:gd name="adj" fmla="val 26296"/>
            </a:avLst>
          </a:prstGeom>
          <a:solidFill>
            <a:srgbClr val="E32D91">
              <a:lumMod val="50000"/>
            </a:srgbClr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1443038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2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KoPubWorld돋움체 Bold" panose="00000800000000000000" pitchFamily="2" charset="-127"/>
              </a:rPr>
              <a:t>글로벌실감게임</a:t>
            </a:r>
            <a:endParaRPr kumimoji="0" lang="ko-KR" altLang="en-US" sz="7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KoPubWorld돋움체 Bold" panose="00000800000000000000" pitchFamily="2" charset="-127"/>
            </a:endParaRPr>
          </a:p>
        </p:txBody>
      </p:sp>
      <p:sp>
        <p:nvSpPr>
          <p:cNvPr id="33" name="사각형: 둥근 모서리 15">
            <a:extLst>
              <a:ext uri="{FF2B5EF4-FFF2-40B4-BE49-F238E27FC236}">
                <a16:creationId xmlns:a16="http://schemas.microsoft.com/office/drawing/2014/main" id="{B086166B-D662-49DF-A737-151F0808F0A4}"/>
              </a:ext>
            </a:extLst>
          </p:cNvPr>
          <p:cNvSpPr/>
          <p:nvPr/>
        </p:nvSpPr>
        <p:spPr>
          <a:xfrm>
            <a:off x="16868599" y="32698963"/>
            <a:ext cx="12240000" cy="1079999"/>
          </a:xfrm>
          <a:prstGeom prst="roundRect">
            <a:avLst>
              <a:gd name="adj" fmla="val 26296"/>
            </a:avLst>
          </a:prstGeom>
          <a:solidFill>
            <a:srgbClr val="549E39">
              <a:lumMod val="50000"/>
            </a:srgbClr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1443038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2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KoPubWorld돋움체 Bold" panose="00000800000000000000" pitchFamily="2" charset="-127"/>
              </a:rPr>
              <a:t>기초실감미디어프로그래밍</a:t>
            </a:r>
            <a:endParaRPr kumimoji="0" lang="ko-KR" altLang="en-US" sz="72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KoPubWorld돋움체 Bold" panose="00000800000000000000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42E73945-FB5F-4A07-ADAD-2919CEDBD194}"/>
              </a:ext>
            </a:extLst>
          </p:cNvPr>
          <p:cNvSpPr/>
          <p:nvPr/>
        </p:nvSpPr>
        <p:spPr>
          <a:xfrm>
            <a:off x="16814238" y="31248988"/>
            <a:ext cx="1152000" cy="1152000"/>
          </a:xfrm>
          <a:prstGeom prst="roundRect">
            <a:avLst>
              <a:gd name="adj" fmla="val 36561"/>
            </a:avLst>
          </a:prstGeom>
          <a:solidFill>
            <a:sysClr val="window" lastClr="FFFFFF"/>
          </a:solidFill>
          <a:ln w="10160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M</a:t>
            </a:r>
            <a:endParaRPr kumimoji="0" lang="ko-KR" altLang="en-US" sz="60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F7230283-E0D8-444E-B1EB-D8D8E53AB699}"/>
              </a:ext>
            </a:extLst>
          </p:cNvPr>
          <p:cNvSpPr/>
          <p:nvPr/>
        </p:nvSpPr>
        <p:spPr>
          <a:xfrm>
            <a:off x="16814238" y="32662962"/>
            <a:ext cx="1152000" cy="1152000"/>
          </a:xfrm>
          <a:prstGeom prst="roundRect">
            <a:avLst>
              <a:gd name="adj" fmla="val 36561"/>
            </a:avLst>
          </a:prstGeom>
          <a:solidFill>
            <a:sysClr val="window" lastClr="FFFFFF"/>
          </a:solidFill>
          <a:ln w="10160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M</a:t>
            </a:r>
            <a:endParaRPr kumimoji="0" lang="ko-KR" altLang="en-US" sz="60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11A3611-9001-4404-90FA-F02CD616EABD}"/>
              </a:ext>
            </a:extLst>
          </p:cNvPr>
          <p:cNvGrpSpPr/>
          <p:nvPr/>
        </p:nvGrpSpPr>
        <p:grpSpPr>
          <a:xfrm>
            <a:off x="3560962" y="10880138"/>
            <a:ext cx="10260000" cy="1980000"/>
            <a:chOff x="3795932" y="11237526"/>
            <a:chExt cx="10260000" cy="1980000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9A9C197B-099E-4129-BCD3-C84A6B5BE831}"/>
                </a:ext>
              </a:extLst>
            </p:cNvPr>
            <p:cNvSpPr/>
            <p:nvPr/>
          </p:nvSpPr>
          <p:spPr>
            <a:xfrm>
              <a:off x="3795932" y="11237526"/>
              <a:ext cx="10260000" cy="1980000"/>
            </a:xfrm>
            <a:prstGeom prst="roundRect">
              <a:avLst>
                <a:gd name="adj" fmla="val 27451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DF04CC7-576F-4D02-8EA4-B450B2765DFA}"/>
                </a:ext>
              </a:extLst>
            </p:cNvPr>
            <p:cNvSpPr/>
            <p:nvPr/>
          </p:nvSpPr>
          <p:spPr>
            <a:xfrm>
              <a:off x="4071806" y="11407274"/>
              <a:ext cx="9612000" cy="162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20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2022</a:t>
              </a:r>
              <a:r>
                <a:rPr lang="ko-KR" altLang="en-US" sz="120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년</a:t>
              </a:r>
              <a:r>
                <a:rPr lang="en-US" altLang="ko-KR" sz="120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2</a:t>
              </a:r>
              <a:r>
                <a:rPr lang="ko-KR" altLang="en-US" sz="120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학기</a:t>
              </a:r>
              <a:endParaRPr lang="ko-KR" altLang="en-US" sz="12000" dirty="0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11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사각형: 둥근 모서리 15">
            <a:extLst>
              <a:ext uri="{FF2B5EF4-FFF2-40B4-BE49-F238E27FC236}">
                <a16:creationId xmlns:a16="http://schemas.microsoft.com/office/drawing/2014/main" id="{57915081-A3C2-48E6-93AE-A100354ACE33}"/>
              </a:ext>
            </a:extLst>
          </p:cNvPr>
          <p:cNvSpPr/>
          <p:nvPr/>
        </p:nvSpPr>
        <p:spPr>
          <a:xfrm>
            <a:off x="1571625" y="3100070"/>
            <a:ext cx="15258415" cy="1125220"/>
          </a:xfrm>
          <a:prstGeom prst="roundRect">
            <a:avLst>
              <a:gd name="adj" fmla="val 26296"/>
            </a:avLst>
          </a:prstGeom>
          <a:noFill/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ko-KR" altLang="en-US" sz="9600" kern="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기초실감미디어프로그래밍</a:t>
            </a:r>
            <a:endParaRPr lang="en-US" altLang="ko-KR" sz="9600" kern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B4B8903-777C-4CFA-BC4C-4E4180A10FB0}"/>
              </a:ext>
            </a:extLst>
          </p:cNvPr>
          <p:cNvGrpSpPr/>
          <p:nvPr/>
        </p:nvGrpSpPr>
        <p:grpSpPr>
          <a:xfrm>
            <a:off x="2220595" y="9432925"/>
            <a:ext cx="13029565" cy="706755"/>
            <a:chOff x="2220595" y="9432925"/>
            <a:chExt cx="13029565" cy="706755"/>
          </a:xfrm>
        </p:grpSpPr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4668ED2D-C24D-4CEE-B9C6-EDE246ED3AF1}"/>
                </a:ext>
              </a:extLst>
            </p:cNvPr>
            <p:cNvGrpSpPr/>
            <p:nvPr/>
          </p:nvGrpSpPr>
          <p:grpSpPr>
            <a:xfrm>
              <a:off x="2220595" y="9453880"/>
              <a:ext cx="539115" cy="613410"/>
              <a:chOff x="2220595" y="9453880"/>
              <a:chExt cx="539115" cy="61341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98" name="자유형: 도형 97"/>
              <p:cNvSpPr>
                <a:spLocks/>
              </p:cNvSpPr>
              <p:nvPr/>
            </p:nvSpPr>
            <p:spPr>
              <a:xfrm>
                <a:off x="2220595" y="9526905"/>
                <a:ext cx="539750" cy="540385"/>
              </a:xfrm>
              <a:custGeom>
                <a:avLst/>
                <a:gdLst>
                  <a:gd name="TX0" fmla="*/ 172456 w 1828801"/>
                  <a:gd name="TY0" fmla="*/ 0 h 1828801"/>
                  <a:gd name="TX1" fmla="*/ 640080 w 1828801"/>
                  <a:gd name="TY1" fmla="*/ 0 h 1828801"/>
                  <a:gd name="TX2" fmla="*/ 640080 w 1828801"/>
                  <a:gd name="TY2" fmla="*/ 255172 h 1828801"/>
                  <a:gd name="TX3" fmla="*/ 1188720 w 1828801"/>
                  <a:gd name="TY3" fmla="*/ 255172 h 1828801"/>
                  <a:gd name="TX4" fmla="*/ 1188720 w 1828801"/>
                  <a:gd name="TY4" fmla="*/ 0 h 1828801"/>
                  <a:gd name="TX5" fmla="*/ 1656344 w 1828801"/>
                  <a:gd name="TY5" fmla="*/ 0 h 1828801"/>
                  <a:gd name="TX6" fmla="*/ 1828800 w 1828801"/>
                  <a:gd name="TY6" fmla="*/ 172456 h 1828801"/>
                  <a:gd name="TX7" fmla="*/ 1828800 w 1828801"/>
                  <a:gd name="TY7" fmla="*/ 1656344 h 1828801"/>
                  <a:gd name="TX8" fmla="*/ 1656344 w 1828801"/>
                  <a:gd name="TY8" fmla="*/ 1828800 h 1828801"/>
                  <a:gd name="TX9" fmla="*/ 172456 w 1828801"/>
                  <a:gd name="TY9" fmla="*/ 1828800 h 1828801"/>
                  <a:gd name="TX10" fmla="*/ 0 w 1828801"/>
                  <a:gd name="TY10" fmla="*/ 1656344 h 1828801"/>
                  <a:gd name="TX11" fmla="*/ 0 w 1828801"/>
                  <a:gd name="TY11" fmla="*/ 172456 h 1828801"/>
                  <a:gd name="TX12" fmla="*/ 172456 w 1828801"/>
                  <a:gd name="TY12" fmla="*/ 0 h 1828801"/>
                </a:gdLst>
                <a:ahLst/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</a:cxnLst>
                <a:rect l="l" t="t" r="r" b="b"/>
                <a:pathLst>
                  <a:path w="1828801" h="1828801">
                    <a:moveTo>
                      <a:pt x="172456" y="0"/>
                    </a:moveTo>
                    <a:lnTo>
                      <a:pt x="640080" y="0"/>
                    </a:lnTo>
                    <a:lnTo>
                      <a:pt x="640080" y="255172"/>
                    </a:lnTo>
                    <a:lnTo>
                      <a:pt x="1188720" y="255172"/>
                    </a:lnTo>
                    <a:lnTo>
                      <a:pt x="1188720" y="0"/>
                    </a:lnTo>
                    <a:lnTo>
                      <a:pt x="1656344" y="0"/>
                    </a:lnTo>
                    <a:cubicBezTo>
                      <a:pt x="1751590" y="0"/>
                      <a:pt x="1828800" y="77211"/>
                      <a:pt x="1828800" y="172456"/>
                    </a:cubicBezTo>
                    <a:lnTo>
                      <a:pt x="1828800" y="1656344"/>
                    </a:lnTo>
                    <a:cubicBezTo>
                      <a:pt x="1828800" y="1751589"/>
                      <a:pt x="1751590" y="1828800"/>
                      <a:pt x="1656344" y="1828800"/>
                    </a:cubicBezTo>
                    <a:lnTo>
                      <a:pt x="172456" y="1828800"/>
                    </a:lnTo>
                    <a:cubicBezTo>
                      <a:pt x="77212" y="1828800"/>
                      <a:pt x="0" y="1751589"/>
                      <a:pt x="0" y="1656344"/>
                    </a:cubicBezTo>
                    <a:lnTo>
                      <a:pt x="0" y="172456"/>
                    </a:lnTo>
                    <a:cubicBezTo>
                      <a:pt x="0" y="77211"/>
                      <a:pt x="77212" y="0"/>
                      <a:pt x="172456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ko-KR" altLang="en-US" sz="1800" b="0" i="0" strike="noStrike" cap="none">
                  <a:ln w="9525" cap="flat" cmpd="sng">
                    <a:noFill/>
                    <a:prstDash/>
                  </a:ln>
                  <a:solidFill>
                    <a:srgbClr val="FFFFFF"/>
                  </a:solidFill>
                  <a:latin typeface="Calibri" charset="0"/>
                  <a:ea typeface="맑은 고딕" charset="0"/>
                  <a:cs typeface="+mn-cs"/>
                </a:endParaRPr>
              </a:p>
            </p:txBody>
          </p:sp>
          <p:sp>
            <p:nvSpPr>
              <p:cNvPr id="105" name="직사각형 104"/>
              <p:cNvSpPr>
                <a:spLocks/>
              </p:cNvSpPr>
              <p:nvPr/>
            </p:nvSpPr>
            <p:spPr>
              <a:xfrm>
                <a:off x="2409190" y="9453880"/>
                <a:ext cx="162560" cy="7366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ko-KR" altLang="en-US" sz="1800" b="0" i="0" strike="noStrike" cap="none">
                  <a:ln w="9525" cap="flat" cmpd="sng">
                    <a:noFill/>
                    <a:prstDash/>
                  </a:ln>
                  <a:solidFill>
                    <a:srgbClr val="FFFFFF"/>
                  </a:solidFill>
                  <a:latin typeface="Calibri" charset="0"/>
                  <a:ea typeface="맑은 고딕" charset="0"/>
                  <a:cs typeface="+mn-cs"/>
                </a:endParaRPr>
              </a:p>
            </p:txBody>
          </p:sp>
        </p:grpSp>
        <p:sp>
          <p:nvSpPr>
            <p:cNvPr id="95" name="직사각형 94"/>
            <p:cNvSpPr>
              <a:spLocks/>
            </p:cNvSpPr>
            <p:nvPr/>
          </p:nvSpPr>
          <p:spPr>
            <a:xfrm>
              <a:off x="2738120" y="9432925"/>
              <a:ext cx="12512675" cy="707390"/>
            </a:xfrm>
            <a:prstGeom prst="rect">
              <a:avLst/>
            </a:prstGeom>
          </p:spPr>
          <p:txBody>
            <a:bodyPr vert="horz" wrap="square" lIns="179705" tIns="45720" rIns="91440" bIns="45720" numCol="1" anchor="t">
              <a:spAutoFit/>
            </a:bodyPr>
            <a:lstStyle/>
            <a:p>
              <a:pPr marL="0" indent="0" algn="l" defTabSz="31051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lang="ko-KR" altLang="en-US" sz="4000" b="1" i="0" strike="noStrike" cap="none">
                  <a:ln w="9525" cap="flat" cmpd="sng">
                    <a:solidFill>
                      <a:srgbClr val="4F81BD">
                        <a:alpha val="0"/>
                      </a:srgbClr>
                    </a:solidFill>
                    <a:prstDash val="solid"/>
                  </a:ln>
                  <a:solidFill>
                    <a:srgbClr val="455F51">
                      <a:lumMod val="75000"/>
                    </a:srgbClr>
                  </a:solidFill>
                  <a:latin typeface="나눔고딕 ExtraBold" charset="0"/>
                  <a:ea typeface="나눔고딕 ExtraBold" charset="0"/>
                  <a:cs typeface="+mn-cs"/>
                </a:rPr>
                <a:t>참여학생  </a:t>
              </a:r>
              <a:r>
                <a:rPr lang="en-US" altLang="ko-KR" sz="4000" b="1" i="0" strike="noStrike" cap="none">
                  <a:ln w="9525" cap="flat" cmpd="sng">
                    <a:solidFill>
                      <a:srgbClr val="4F81BD">
                        <a:alpha val="0"/>
                      </a:srgbClr>
                    </a:solidFill>
                    <a:prstDash val="solid"/>
                  </a:ln>
                  <a:solidFill>
                    <a:srgbClr val="455F51">
                      <a:lumMod val="75000"/>
                    </a:srgbClr>
                  </a:solidFill>
                  <a:latin typeface="나눔고딕 ExtraBold" charset="0"/>
                  <a:ea typeface="나눔고딕 ExtraBold" charset="0"/>
                  <a:cs typeface="+mn-cs"/>
                </a:rPr>
                <a:t>: 김봉규, 김정훈, 신유빈, 안병하, 한세은</a:t>
              </a:r>
              <a:endParaRPr lang="ko-KR" altLang="en-US" sz="4000" b="1" i="0" strike="noStrike" cap="none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455F51">
                    <a:lumMod val="75000"/>
                  </a:srgbClr>
                </a:solidFill>
                <a:latin typeface="나눔고딕 ExtraBold" charset="0"/>
                <a:ea typeface="나눔고딕 ExtraBold" charset="0"/>
                <a:cs typeface="+mn-cs"/>
              </a:endParaRP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8F89E2ED-91A5-4737-BC60-504237F09376}"/>
              </a:ext>
            </a:extLst>
          </p:cNvPr>
          <p:cNvGrpSpPr/>
          <p:nvPr/>
        </p:nvGrpSpPr>
        <p:grpSpPr>
          <a:xfrm>
            <a:off x="17449800" y="9396730"/>
            <a:ext cx="13030200" cy="706755"/>
            <a:chOff x="17449800" y="9396730"/>
            <a:chExt cx="13030200" cy="706755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27A8C70C-0F6A-4CCB-BDE2-F5E4957EBC0B}"/>
                </a:ext>
              </a:extLst>
            </p:cNvPr>
            <p:cNvGrpSpPr/>
            <p:nvPr/>
          </p:nvGrpSpPr>
          <p:grpSpPr>
            <a:xfrm>
              <a:off x="17449800" y="9417685"/>
              <a:ext cx="539115" cy="613410"/>
              <a:chOff x="17449800" y="9417685"/>
              <a:chExt cx="539115" cy="61341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09" name="자유형: 도형 108"/>
              <p:cNvSpPr>
                <a:spLocks/>
              </p:cNvSpPr>
              <p:nvPr/>
            </p:nvSpPr>
            <p:spPr>
              <a:xfrm>
                <a:off x="17449800" y="9490710"/>
                <a:ext cx="539750" cy="540385"/>
              </a:xfrm>
              <a:custGeom>
                <a:avLst/>
                <a:gdLst>
                  <a:gd name="TX0" fmla="*/ 172456 w 1828801"/>
                  <a:gd name="TY0" fmla="*/ 0 h 1828801"/>
                  <a:gd name="TX1" fmla="*/ 640080 w 1828801"/>
                  <a:gd name="TY1" fmla="*/ 0 h 1828801"/>
                  <a:gd name="TX2" fmla="*/ 640080 w 1828801"/>
                  <a:gd name="TY2" fmla="*/ 255172 h 1828801"/>
                  <a:gd name="TX3" fmla="*/ 1188720 w 1828801"/>
                  <a:gd name="TY3" fmla="*/ 255172 h 1828801"/>
                  <a:gd name="TX4" fmla="*/ 1188720 w 1828801"/>
                  <a:gd name="TY4" fmla="*/ 0 h 1828801"/>
                  <a:gd name="TX5" fmla="*/ 1656344 w 1828801"/>
                  <a:gd name="TY5" fmla="*/ 0 h 1828801"/>
                  <a:gd name="TX6" fmla="*/ 1828800 w 1828801"/>
                  <a:gd name="TY6" fmla="*/ 172456 h 1828801"/>
                  <a:gd name="TX7" fmla="*/ 1828800 w 1828801"/>
                  <a:gd name="TY7" fmla="*/ 1656344 h 1828801"/>
                  <a:gd name="TX8" fmla="*/ 1656344 w 1828801"/>
                  <a:gd name="TY8" fmla="*/ 1828800 h 1828801"/>
                  <a:gd name="TX9" fmla="*/ 172456 w 1828801"/>
                  <a:gd name="TY9" fmla="*/ 1828800 h 1828801"/>
                  <a:gd name="TX10" fmla="*/ 0 w 1828801"/>
                  <a:gd name="TY10" fmla="*/ 1656344 h 1828801"/>
                  <a:gd name="TX11" fmla="*/ 0 w 1828801"/>
                  <a:gd name="TY11" fmla="*/ 172456 h 1828801"/>
                  <a:gd name="TX12" fmla="*/ 172456 w 1828801"/>
                  <a:gd name="TY12" fmla="*/ 0 h 1828801"/>
                </a:gdLst>
                <a:ahLst/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</a:cxnLst>
                <a:rect l="l" t="t" r="r" b="b"/>
                <a:pathLst>
                  <a:path w="1828801" h="1828801">
                    <a:moveTo>
                      <a:pt x="172456" y="0"/>
                    </a:moveTo>
                    <a:lnTo>
                      <a:pt x="640080" y="0"/>
                    </a:lnTo>
                    <a:lnTo>
                      <a:pt x="640080" y="255172"/>
                    </a:lnTo>
                    <a:lnTo>
                      <a:pt x="1188720" y="255172"/>
                    </a:lnTo>
                    <a:lnTo>
                      <a:pt x="1188720" y="0"/>
                    </a:lnTo>
                    <a:lnTo>
                      <a:pt x="1656344" y="0"/>
                    </a:lnTo>
                    <a:cubicBezTo>
                      <a:pt x="1751590" y="0"/>
                      <a:pt x="1828800" y="77211"/>
                      <a:pt x="1828800" y="172456"/>
                    </a:cubicBezTo>
                    <a:lnTo>
                      <a:pt x="1828800" y="1656344"/>
                    </a:lnTo>
                    <a:cubicBezTo>
                      <a:pt x="1828800" y="1751589"/>
                      <a:pt x="1751590" y="1828800"/>
                      <a:pt x="1656344" y="1828800"/>
                    </a:cubicBezTo>
                    <a:lnTo>
                      <a:pt x="172456" y="1828800"/>
                    </a:lnTo>
                    <a:cubicBezTo>
                      <a:pt x="77212" y="1828800"/>
                      <a:pt x="0" y="1751589"/>
                      <a:pt x="0" y="1656344"/>
                    </a:cubicBezTo>
                    <a:lnTo>
                      <a:pt x="0" y="172456"/>
                    </a:lnTo>
                    <a:cubicBezTo>
                      <a:pt x="0" y="77211"/>
                      <a:pt x="77212" y="0"/>
                      <a:pt x="172456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ko-KR" altLang="en-US" sz="1800" b="0" i="0" strike="noStrike" cap="none">
                  <a:ln w="9525" cap="flat" cmpd="sng">
                    <a:noFill/>
                    <a:prstDash/>
                  </a:ln>
                  <a:solidFill>
                    <a:srgbClr val="FFFFFF"/>
                  </a:solidFill>
                  <a:latin typeface="Calibri" charset="0"/>
                  <a:ea typeface="맑은 고딕" charset="0"/>
                  <a:cs typeface="+mn-cs"/>
                </a:endParaRPr>
              </a:p>
            </p:txBody>
          </p:sp>
          <p:sp>
            <p:nvSpPr>
              <p:cNvPr id="110" name="직사각형 109"/>
              <p:cNvSpPr>
                <a:spLocks/>
              </p:cNvSpPr>
              <p:nvPr/>
            </p:nvSpPr>
            <p:spPr>
              <a:xfrm>
                <a:off x="17639030" y="9417685"/>
                <a:ext cx="162560" cy="7366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ko-KR" altLang="en-US" sz="1800" b="0" i="0" strike="noStrike" cap="none">
                  <a:ln w="9525" cap="flat" cmpd="sng">
                    <a:noFill/>
                    <a:prstDash/>
                  </a:ln>
                  <a:solidFill>
                    <a:srgbClr val="FFFFFF"/>
                  </a:solidFill>
                  <a:latin typeface="Calibri" charset="0"/>
                  <a:ea typeface="맑은 고딕" charset="0"/>
                  <a:cs typeface="+mn-cs"/>
                </a:endParaRPr>
              </a:p>
            </p:txBody>
          </p:sp>
        </p:grpSp>
        <p:sp>
          <p:nvSpPr>
            <p:cNvPr id="108" name="직사각형 107"/>
            <p:cNvSpPr>
              <a:spLocks/>
            </p:cNvSpPr>
            <p:nvPr/>
          </p:nvSpPr>
          <p:spPr>
            <a:xfrm>
              <a:off x="17967960" y="9396730"/>
              <a:ext cx="12512675" cy="707390"/>
            </a:xfrm>
            <a:prstGeom prst="rect">
              <a:avLst/>
            </a:prstGeom>
          </p:spPr>
          <p:txBody>
            <a:bodyPr vert="horz" wrap="square" lIns="179705" tIns="45720" rIns="91440" bIns="45720" numCol="1" anchor="t">
              <a:spAutoFit/>
            </a:bodyPr>
            <a:lstStyle/>
            <a:p>
              <a:pPr marL="0" indent="0" algn="l" defTabSz="31051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lang="ko-KR" altLang="en-US" sz="4000" b="1" i="0" strike="noStrike" cap="none">
                  <a:ln w="9525" cap="flat" cmpd="sng">
                    <a:solidFill>
                      <a:srgbClr val="4F81BD">
                        <a:alpha val="0"/>
                      </a:srgbClr>
                    </a:solidFill>
                    <a:prstDash val="solid"/>
                  </a:ln>
                  <a:solidFill>
                    <a:srgbClr val="455F51">
                      <a:lumMod val="75000"/>
                    </a:srgbClr>
                  </a:solidFill>
                  <a:latin typeface="나눔고딕 ExtraBold" charset="0"/>
                  <a:ea typeface="나눔고딕 ExtraBold" charset="0"/>
                  <a:cs typeface="+mn-cs"/>
                </a:rPr>
                <a:t>지도교수 </a:t>
              </a:r>
              <a:r>
                <a:rPr lang="en-US" altLang="ko-KR" sz="4000" b="1" i="0" strike="noStrike" cap="none">
                  <a:ln w="9525" cap="flat" cmpd="sng">
                    <a:solidFill>
                      <a:srgbClr val="4F81BD">
                        <a:alpha val="0"/>
                      </a:srgbClr>
                    </a:solidFill>
                    <a:prstDash val="solid"/>
                  </a:ln>
                  <a:solidFill>
                    <a:srgbClr val="455F51">
                      <a:lumMod val="75000"/>
                    </a:srgbClr>
                  </a:solidFill>
                  <a:latin typeface="나눔고딕 ExtraBold" charset="0"/>
                  <a:ea typeface="나눔고딕 ExtraBold" charset="0"/>
                  <a:cs typeface="+mn-cs"/>
                </a:rPr>
                <a:t>: 우탁 교수님</a:t>
              </a:r>
              <a:endParaRPr lang="ko-KR" altLang="en-US" sz="4000" b="1" i="0" strike="noStrike" cap="none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455F51">
                    <a:lumMod val="75000"/>
                  </a:srgbClr>
                </a:solidFill>
                <a:latin typeface="나눔고딕 ExtraBold" charset="0"/>
                <a:ea typeface="나눔고딕 ExtraBold" charset="0"/>
                <a:cs typeface="+mn-cs"/>
              </a:endParaRPr>
            </a:p>
          </p:txBody>
        </p:sp>
      </p:grp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25041DA-8E3D-46F4-A230-0D4585B30BC0}"/>
              </a:ext>
            </a:extLst>
          </p:cNvPr>
          <p:cNvSpPr/>
          <p:nvPr/>
        </p:nvSpPr>
        <p:spPr>
          <a:xfrm>
            <a:off x="1390650" y="13305155"/>
            <a:ext cx="14420215" cy="10584308"/>
          </a:xfrm>
          <a:prstGeom prst="rect">
            <a:avLst/>
          </a:prstGeom>
        </p:spPr>
        <p:txBody>
          <a:bodyPr vert="horz" wrap="square" lIns="100330" tIns="50165" rIns="100330" bIns="50165" numCol="1" anchor="t">
            <a:spAutoFit/>
          </a:bodyPr>
          <a:lstStyle/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* 효과적인 흥미 유발과 효과적인 이해를 도울 수 있는 실감미디어를 활용하면, 아이들이 더 좋아할 </a:t>
            </a:r>
            <a:r>
              <a:rPr lang="ko-KR" altLang="en-US" sz="4400" b="0" i="0" strike="noStrike" cap="none" spc="-10" dirty="0" err="1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스토리북</a:t>
            </a: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컨텐츠를 제작할 수 있을 것이라 생각하였다.</a:t>
            </a: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* 어린이를 대상으로 한 프로그램의 특성상, 콘텐츠의 실제 소비자와 소비 결정자에 차이가 있다.</a:t>
            </a: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* 실제 소비자는 7-10세의 어린이를 대상으로 하고 있으며, 직접 체험하며 상호작용하는 요소가 효과적이다. 또한, 글씨를 잘 못 읽을 수 있으니, 글 뿐만 아니라, 음성을 통해서 이야기를 전달하여야 한다.</a:t>
            </a: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* 소비 결정자는 어린이의 부모를 의미하며, 단순 </a:t>
            </a:r>
            <a:r>
              <a:rPr lang="ko-KR" altLang="en-US" sz="4400" b="0" i="0" strike="noStrike" cap="none" spc="-10" dirty="0" err="1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재미뿐만</a:t>
            </a: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아니라 교훈/교양을 전달하는 컨텐츠에 관심이 많았다.  </a:t>
            </a: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5DA78F5-509A-4C23-9EB1-9AB4AAB6960D}"/>
              </a:ext>
            </a:extLst>
          </p:cNvPr>
          <p:cNvGrpSpPr/>
          <p:nvPr/>
        </p:nvGrpSpPr>
        <p:grpSpPr>
          <a:xfrm>
            <a:off x="1353820" y="11606530"/>
            <a:ext cx="13561695" cy="1083945"/>
            <a:chOff x="1353820" y="11606530"/>
            <a:chExt cx="13561695" cy="1083945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DC091F10-B410-458D-810D-9D9D80AEB399}"/>
                </a:ext>
              </a:extLst>
            </p:cNvPr>
            <p:cNvSpPr/>
            <p:nvPr/>
          </p:nvSpPr>
          <p:spPr>
            <a:xfrm>
              <a:off x="2403475" y="11674475"/>
              <a:ext cx="12512040" cy="1015365"/>
            </a:xfrm>
            <a:prstGeom prst="rect">
              <a:avLst/>
            </a:prstGeom>
          </p:spPr>
          <p:txBody>
            <a:bodyPr wrap="square" lIns="180000">
              <a:spAutoFit/>
            </a:bodyPr>
            <a:lstStyle/>
            <a:p>
              <a:pPr marL="0" marR="0" lvl="0" indent="0" algn="l" defTabSz="31053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6000" b="1" i="0" u="none" strike="noStrike" kern="1200" cap="none" spc="0" normalizeH="0" baseline="0" noProof="0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rgbClr val="0989B1">
                      <a:lumMod val="75000"/>
                    </a:srgbClr>
                  </a:solidFill>
                  <a:effectLst/>
                  <a:uLnTx/>
                  <a:uFillTx/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+mn-cs"/>
                </a:rPr>
                <a:t>작품배경 및 개요</a:t>
              </a:r>
              <a:endParaRPr kumimoji="0" lang="en-US" altLang="ko-KR" sz="6000" b="1" i="0" u="none" strike="noStrike" kern="1200" cap="none" spc="0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989B1">
                    <a:lumMod val="75000"/>
                  </a:srgbClr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endParaRPr>
            </a:p>
          </p:txBody>
        </p: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40F19EDC-1C13-4B0A-89E3-F278BB3E4148}"/>
                </a:ext>
              </a:extLst>
            </p:cNvPr>
            <p:cNvGrpSpPr/>
            <p:nvPr/>
          </p:nvGrpSpPr>
          <p:grpSpPr>
            <a:xfrm>
              <a:off x="1353820" y="11606530"/>
              <a:ext cx="912495" cy="1036320"/>
              <a:chOff x="1353820" y="11606530"/>
              <a:chExt cx="912495" cy="103632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65" name="자유형: 도형 64">
                <a:extLst>
                  <a:ext uri="{FF2B5EF4-FFF2-40B4-BE49-F238E27FC236}">
                    <a16:creationId xmlns:a16="http://schemas.microsoft.com/office/drawing/2014/main" id="{4BA395FB-A683-48F3-9A3E-C5041EDA2DC0}"/>
                  </a:ext>
                </a:extLst>
              </p:cNvPr>
              <p:cNvSpPr/>
              <p:nvPr/>
            </p:nvSpPr>
            <p:spPr>
              <a:xfrm>
                <a:off x="1353820" y="11729720"/>
                <a:ext cx="912495" cy="912495"/>
              </a:xfrm>
              <a:custGeom>
                <a:avLst/>
                <a:gdLst>
                  <a:gd name="connsiteX0" fmla="*/ 172456 w 1828800"/>
                  <a:gd name="connsiteY0" fmla="*/ 0 h 1828800"/>
                  <a:gd name="connsiteX1" fmla="*/ 640080 w 1828800"/>
                  <a:gd name="connsiteY1" fmla="*/ 0 h 1828800"/>
                  <a:gd name="connsiteX2" fmla="*/ 640080 w 1828800"/>
                  <a:gd name="connsiteY2" fmla="*/ 255172 h 1828800"/>
                  <a:gd name="connsiteX3" fmla="*/ 1188720 w 1828800"/>
                  <a:gd name="connsiteY3" fmla="*/ 255172 h 1828800"/>
                  <a:gd name="connsiteX4" fmla="*/ 1188720 w 1828800"/>
                  <a:gd name="connsiteY4" fmla="*/ 0 h 1828800"/>
                  <a:gd name="connsiteX5" fmla="*/ 1656344 w 1828800"/>
                  <a:gd name="connsiteY5" fmla="*/ 0 h 1828800"/>
                  <a:gd name="connsiteX6" fmla="*/ 1828800 w 1828800"/>
                  <a:gd name="connsiteY6" fmla="*/ 172456 h 1828800"/>
                  <a:gd name="connsiteX7" fmla="*/ 1828800 w 1828800"/>
                  <a:gd name="connsiteY7" fmla="*/ 1656344 h 1828800"/>
                  <a:gd name="connsiteX8" fmla="*/ 1656344 w 1828800"/>
                  <a:gd name="connsiteY8" fmla="*/ 1828800 h 1828800"/>
                  <a:gd name="connsiteX9" fmla="*/ 172456 w 1828800"/>
                  <a:gd name="connsiteY9" fmla="*/ 1828800 h 1828800"/>
                  <a:gd name="connsiteX10" fmla="*/ 0 w 1828800"/>
                  <a:gd name="connsiteY10" fmla="*/ 1656344 h 1828800"/>
                  <a:gd name="connsiteX11" fmla="*/ 0 w 1828800"/>
                  <a:gd name="connsiteY11" fmla="*/ 172456 h 1828800"/>
                  <a:gd name="connsiteX12" fmla="*/ 172456 w 1828800"/>
                  <a:gd name="connsiteY12" fmla="*/ 0 h 1828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28800" h="1828800">
                    <a:moveTo>
                      <a:pt x="172456" y="0"/>
                    </a:moveTo>
                    <a:lnTo>
                      <a:pt x="640080" y="0"/>
                    </a:lnTo>
                    <a:lnTo>
                      <a:pt x="640080" y="255172"/>
                    </a:lnTo>
                    <a:lnTo>
                      <a:pt x="1188720" y="255172"/>
                    </a:lnTo>
                    <a:lnTo>
                      <a:pt x="1188720" y="0"/>
                    </a:lnTo>
                    <a:lnTo>
                      <a:pt x="1656344" y="0"/>
                    </a:lnTo>
                    <a:cubicBezTo>
                      <a:pt x="1751590" y="0"/>
                      <a:pt x="1828800" y="77211"/>
                      <a:pt x="1828800" y="172456"/>
                    </a:cubicBezTo>
                    <a:lnTo>
                      <a:pt x="1828800" y="1656344"/>
                    </a:lnTo>
                    <a:cubicBezTo>
                      <a:pt x="1828800" y="1751589"/>
                      <a:pt x="1751590" y="1828800"/>
                      <a:pt x="1656344" y="1828800"/>
                    </a:cubicBezTo>
                    <a:lnTo>
                      <a:pt x="172456" y="1828800"/>
                    </a:lnTo>
                    <a:cubicBezTo>
                      <a:pt x="77212" y="1828800"/>
                      <a:pt x="0" y="1751589"/>
                      <a:pt x="0" y="1656344"/>
                    </a:cubicBezTo>
                    <a:lnTo>
                      <a:pt x="0" y="172456"/>
                    </a:lnTo>
                    <a:cubicBezTo>
                      <a:pt x="0" y="77211"/>
                      <a:pt x="77212" y="0"/>
                      <a:pt x="1724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DD6D3E19-8697-4371-B013-02A2205DADB2}"/>
                  </a:ext>
                </a:extLst>
              </p:cNvPr>
              <p:cNvSpPr/>
              <p:nvPr/>
            </p:nvSpPr>
            <p:spPr>
              <a:xfrm>
                <a:off x="1673225" y="11606530"/>
                <a:ext cx="273685" cy="1238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C980D9C7-DAD4-4C20-923B-37D393BE040E}"/>
              </a:ext>
            </a:extLst>
          </p:cNvPr>
          <p:cNvGrpSpPr/>
          <p:nvPr/>
        </p:nvGrpSpPr>
        <p:grpSpPr>
          <a:xfrm>
            <a:off x="1378585" y="23249255"/>
            <a:ext cx="13256895" cy="1083945"/>
            <a:chOff x="1378585" y="22517735"/>
            <a:chExt cx="13256895" cy="1083945"/>
          </a:xfrm>
        </p:grpSpPr>
        <p:sp>
          <p:nvSpPr>
            <p:cNvPr id="68" name="직사각형 67"/>
            <p:cNvSpPr>
              <a:spLocks/>
            </p:cNvSpPr>
            <p:nvPr/>
          </p:nvSpPr>
          <p:spPr>
            <a:xfrm>
              <a:off x="2428240" y="22586315"/>
              <a:ext cx="12207875" cy="1016000"/>
            </a:xfrm>
            <a:prstGeom prst="rect">
              <a:avLst/>
            </a:prstGeom>
          </p:spPr>
          <p:txBody>
            <a:bodyPr vert="horz" wrap="square" lIns="179705" tIns="45720" rIns="91440" bIns="45720" numCol="1" anchor="t">
              <a:spAutoFit/>
            </a:bodyPr>
            <a:lstStyle/>
            <a:p>
              <a:pPr marL="0" indent="0" algn="l" defTabSz="31051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lang="ko-KR" altLang="en-US" sz="6000" b="1" i="0" strike="noStrike" cap="none">
                  <a:ln w="9525" cap="flat" cmpd="sng">
                    <a:solidFill>
                      <a:srgbClr val="4F81BD">
                        <a:alpha val="0"/>
                      </a:srgbClr>
                    </a:solidFill>
                    <a:prstDash val="solid"/>
                  </a:ln>
                  <a:solidFill>
                    <a:srgbClr val="0989B1">
                      <a:lumMod val="75000"/>
                    </a:srgbClr>
                  </a:solidFill>
                  <a:latin typeface="나눔고딕 ExtraBold" charset="0"/>
                  <a:ea typeface="나눔고딕 ExtraBold" charset="0"/>
                  <a:cs typeface="+mn-cs"/>
                </a:rPr>
                <a:t>개발방법</a:t>
              </a:r>
            </a:p>
          </p:txBody>
        </p:sp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ABE4C3A1-EA78-4094-8AFC-59E6D8435230}"/>
                </a:ext>
              </a:extLst>
            </p:cNvPr>
            <p:cNvGrpSpPr/>
            <p:nvPr/>
          </p:nvGrpSpPr>
          <p:grpSpPr>
            <a:xfrm>
              <a:off x="1378585" y="22517735"/>
              <a:ext cx="912495" cy="1036320"/>
              <a:chOff x="1378585" y="22517735"/>
              <a:chExt cx="912495" cy="103632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70" name="자유형: 도형 69"/>
              <p:cNvSpPr>
                <a:spLocks/>
              </p:cNvSpPr>
              <p:nvPr/>
            </p:nvSpPr>
            <p:spPr>
              <a:xfrm>
                <a:off x="1378585" y="22641560"/>
                <a:ext cx="913130" cy="913130"/>
              </a:xfrm>
              <a:custGeom>
                <a:avLst/>
                <a:gdLst>
                  <a:gd name="TX0" fmla="*/ 172456 w 1828801"/>
                  <a:gd name="TY0" fmla="*/ 0 h 1828801"/>
                  <a:gd name="TX1" fmla="*/ 640080 w 1828801"/>
                  <a:gd name="TY1" fmla="*/ 0 h 1828801"/>
                  <a:gd name="TX2" fmla="*/ 640080 w 1828801"/>
                  <a:gd name="TY2" fmla="*/ 255172 h 1828801"/>
                  <a:gd name="TX3" fmla="*/ 1188720 w 1828801"/>
                  <a:gd name="TY3" fmla="*/ 255172 h 1828801"/>
                  <a:gd name="TX4" fmla="*/ 1188720 w 1828801"/>
                  <a:gd name="TY4" fmla="*/ 0 h 1828801"/>
                  <a:gd name="TX5" fmla="*/ 1656344 w 1828801"/>
                  <a:gd name="TY5" fmla="*/ 0 h 1828801"/>
                  <a:gd name="TX6" fmla="*/ 1828800 w 1828801"/>
                  <a:gd name="TY6" fmla="*/ 172456 h 1828801"/>
                  <a:gd name="TX7" fmla="*/ 1828800 w 1828801"/>
                  <a:gd name="TY7" fmla="*/ 1656344 h 1828801"/>
                  <a:gd name="TX8" fmla="*/ 1656344 w 1828801"/>
                  <a:gd name="TY8" fmla="*/ 1828800 h 1828801"/>
                  <a:gd name="TX9" fmla="*/ 172456 w 1828801"/>
                  <a:gd name="TY9" fmla="*/ 1828800 h 1828801"/>
                  <a:gd name="TX10" fmla="*/ 0 w 1828801"/>
                  <a:gd name="TY10" fmla="*/ 1656344 h 1828801"/>
                  <a:gd name="TX11" fmla="*/ 0 w 1828801"/>
                  <a:gd name="TY11" fmla="*/ 172456 h 1828801"/>
                  <a:gd name="TX12" fmla="*/ 172456 w 1828801"/>
                  <a:gd name="TY12" fmla="*/ 0 h 1828801"/>
                </a:gdLst>
                <a:ahLst/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</a:cxnLst>
                <a:rect l="l" t="t" r="r" b="b"/>
                <a:pathLst>
                  <a:path w="1828801" h="1828801">
                    <a:moveTo>
                      <a:pt x="172456" y="0"/>
                    </a:moveTo>
                    <a:lnTo>
                      <a:pt x="640080" y="0"/>
                    </a:lnTo>
                    <a:lnTo>
                      <a:pt x="640080" y="255172"/>
                    </a:lnTo>
                    <a:lnTo>
                      <a:pt x="1188720" y="255172"/>
                    </a:lnTo>
                    <a:lnTo>
                      <a:pt x="1188720" y="0"/>
                    </a:lnTo>
                    <a:lnTo>
                      <a:pt x="1656344" y="0"/>
                    </a:lnTo>
                    <a:cubicBezTo>
                      <a:pt x="1751590" y="0"/>
                      <a:pt x="1828800" y="77211"/>
                      <a:pt x="1828800" y="172456"/>
                    </a:cubicBezTo>
                    <a:lnTo>
                      <a:pt x="1828800" y="1656344"/>
                    </a:lnTo>
                    <a:cubicBezTo>
                      <a:pt x="1828800" y="1751589"/>
                      <a:pt x="1751590" y="1828800"/>
                      <a:pt x="1656344" y="1828800"/>
                    </a:cubicBezTo>
                    <a:lnTo>
                      <a:pt x="172456" y="1828800"/>
                    </a:lnTo>
                    <a:cubicBezTo>
                      <a:pt x="77212" y="1828800"/>
                      <a:pt x="0" y="1751589"/>
                      <a:pt x="0" y="1656344"/>
                    </a:cubicBezTo>
                    <a:lnTo>
                      <a:pt x="0" y="172456"/>
                    </a:lnTo>
                    <a:cubicBezTo>
                      <a:pt x="0" y="77211"/>
                      <a:pt x="77212" y="0"/>
                      <a:pt x="172456" y="0"/>
                    </a:cubicBezTo>
                    <a:close/>
                  </a:path>
                </a:pathLst>
              </a:custGeom>
              <a:grpFill/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ko-KR" altLang="en-US" sz="1800" b="0" i="0" strike="noStrike" cap="none">
                  <a:ln w="9525" cap="flat" cmpd="sng">
                    <a:noFill/>
                    <a:prstDash/>
                  </a:ln>
                  <a:solidFill>
                    <a:srgbClr val="FFFFFF"/>
                  </a:solidFill>
                  <a:latin typeface="Calibri" charset="0"/>
                  <a:ea typeface="맑은 고딕" charset="0"/>
                  <a:cs typeface="+mn-cs"/>
                </a:endParaRPr>
              </a:p>
            </p:txBody>
          </p:sp>
          <p:sp>
            <p:nvSpPr>
              <p:cNvPr id="71" name="직사각형 70"/>
              <p:cNvSpPr>
                <a:spLocks/>
              </p:cNvSpPr>
              <p:nvPr/>
            </p:nvSpPr>
            <p:spPr>
              <a:xfrm>
                <a:off x="1697990" y="22517735"/>
                <a:ext cx="274320" cy="124460"/>
              </a:xfrm>
              <a:prstGeom prst="rect">
                <a:avLst/>
              </a:prstGeom>
              <a:grpFill/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ko-KR" altLang="en-US" sz="1800" b="0" i="0" strike="noStrike" cap="none">
                  <a:ln w="9525" cap="flat" cmpd="sng">
                    <a:noFill/>
                    <a:prstDash/>
                  </a:ln>
                  <a:solidFill>
                    <a:srgbClr val="FFFFFF"/>
                  </a:solidFill>
                  <a:latin typeface="Calibri" charset="0"/>
                  <a:ea typeface="맑은 고딕" charset="0"/>
                  <a:cs typeface="+mn-cs"/>
                </a:endParaRPr>
              </a:p>
            </p:txBody>
          </p:sp>
        </p:grp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AFF09014-6771-4DB5-873D-71CCC935C9B0}"/>
              </a:ext>
            </a:extLst>
          </p:cNvPr>
          <p:cNvGrpSpPr/>
          <p:nvPr/>
        </p:nvGrpSpPr>
        <p:grpSpPr>
          <a:xfrm>
            <a:off x="1353820" y="27371675"/>
            <a:ext cx="12098655" cy="1083945"/>
            <a:chOff x="1353820" y="26457275"/>
            <a:chExt cx="12098655" cy="1083945"/>
          </a:xfrm>
        </p:grpSpPr>
        <p:sp>
          <p:nvSpPr>
            <p:cNvPr id="73" name="직사각형 72"/>
            <p:cNvSpPr>
              <a:spLocks/>
            </p:cNvSpPr>
            <p:nvPr/>
          </p:nvSpPr>
          <p:spPr>
            <a:xfrm>
              <a:off x="2403475" y="26525855"/>
              <a:ext cx="11049635" cy="1016000"/>
            </a:xfrm>
            <a:prstGeom prst="rect">
              <a:avLst/>
            </a:prstGeom>
          </p:spPr>
          <p:txBody>
            <a:bodyPr vert="horz" wrap="square" lIns="179705" tIns="45720" rIns="91440" bIns="45720" numCol="1" anchor="t">
              <a:spAutoFit/>
            </a:bodyPr>
            <a:lstStyle/>
            <a:p>
              <a:pPr marL="0" indent="0" algn="l" defTabSz="31051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lang="ko-KR" altLang="en-US" sz="6000" b="1" i="0" strike="noStrike" cap="none">
                  <a:ln w="9525" cap="flat" cmpd="sng">
                    <a:solidFill>
                      <a:srgbClr val="4F81BD">
                        <a:alpha val="0"/>
                      </a:srgbClr>
                    </a:solidFill>
                    <a:prstDash val="solid"/>
                  </a:ln>
                  <a:solidFill>
                    <a:srgbClr val="0989B1">
                      <a:lumMod val="75000"/>
                    </a:srgbClr>
                  </a:solidFill>
                  <a:latin typeface="나눔고딕 ExtraBold" charset="0"/>
                  <a:ea typeface="나눔고딕 ExtraBold" charset="0"/>
                  <a:cs typeface="+mn-cs"/>
                </a:rPr>
                <a:t>작품내용</a:t>
              </a:r>
            </a:p>
          </p:txBody>
        </p: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4BA34275-CDBD-471B-ABA4-2C42267B3C27}"/>
                </a:ext>
              </a:extLst>
            </p:cNvPr>
            <p:cNvGrpSpPr/>
            <p:nvPr/>
          </p:nvGrpSpPr>
          <p:grpSpPr>
            <a:xfrm>
              <a:off x="1353820" y="26457275"/>
              <a:ext cx="912495" cy="1036320"/>
              <a:chOff x="1353820" y="26457275"/>
              <a:chExt cx="912495" cy="103632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75" name="자유형: 도형 74"/>
              <p:cNvSpPr>
                <a:spLocks/>
              </p:cNvSpPr>
              <p:nvPr/>
            </p:nvSpPr>
            <p:spPr>
              <a:xfrm>
                <a:off x="1353820" y="26581100"/>
                <a:ext cx="913130" cy="913130"/>
              </a:xfrm>
              <a:custGeom>
                <a:avLst/>
                <a:gdLst>
                  <a:gd name="TX0" fmla="*/ 172456 w 1828801"/>
                  <a:gd name="TY0" fmla="*/ 0 h 1828801"/>
                  <a:gd name="TX1" fmla="*/ 640080 w 1828801"/>
                  <a:gd name="TY1" fmla="*/ 0 h 1828801"/>
                  <a:gd name="TX2" fmla="*/ 640080 w 1828801"/>
                  <a:gd name="TY2" fmla="*/ 255172 h 1828801"/>
                  <a:gd name="TX3" fmla="*/ 1188720 w 1828801"/>
                  <a:gd name="TY3" fmla="*/ 255172 h 1828801"/>
                  <a:gd name="TX4" fmla="*/ 1188720 w 1828801"/>
                  <a:gd name="TY4" fmla="*/ 0 h 1828801"/>
                  <a:gd name="TX5" fmla="*/ 1656344 w 1828801"/>
                  <a:gd name="TY5" fmla="*/ 0 h 1828801"/>
                  <a:gd name="TX6" fmla="*/ 1828800 w 1828801"/>
                  <a:gd name="TY6" fmla="*/ 172456 h 1828801"/>
                  <a:gd name="TX7" fmla="*/ 1828800 w 1828801"/>
                  <a:gd name="TY7" fmla="*/ 1656344 h 1828801"/>
                  <a:gd name="TX8" fmla="*/ 1656344 w 1828801"/>
                  <a:gd name="TY8" fmla="*/ 1828800 h 1828801"/>
                  <a:gd name="TX9" fmla="*/ 172456 w 1828801"/>
                  <a:gd name="TY9" fmla="*/ 1828800 h 1828801"/>
                  <a:gd name="TX10" fmla="*/ 0 w 1828801"/>
                  <a:gd name="TY10" fmla="*/ 1656344 h 1828801"/>
                  <a:gd name="TX11" fmla="*/ 0 w 1828801"/>
                  <a:gd name="TY11" fmla="*/ 172456 h 1828801"/>
                  <a:gd name="TX12" fmla="*/ 172456 w 1828801"/>
                  <a:gd name="TY12" fmla="*/ 0 h 1828801"/>
                </a:gdLst>
                <a:ahLst/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</a:cxnLst>
                <a:rect l="l" t="t" r="r" b="b"/>
                <a:pathLst>
                  <a:path w="1828801" h="1828801">
                    <a:moveTo>
                      <a:pt x="172456" y="0"/>
                    </a:moveTo>
                    <a:lnTo>
                      <a:pt x="640080" y="0"/>
                    </a:lnTo>
                    <a:lnTo>
                      <a:pt x="640080" y="255172"/>
                    </a:lnTo>
                    <a:lnTo>
                      <a:pt x="1188720" y="255172"/>
                    </a:lnTo>
                    <a:lnTo>
                      <a:pt x="1188720" y="0"/>
                    </a:lnTo>
                    <a:lnTo>
                      <a:pt x="1656344" y="0"/>
                    </a:lnTo>
                    <a:cubicBezTo>
                      <a:pt x="1751590" y="0"/>
                      <a:pt x="1828800" y="77211"/>
                      <a:pt x="1828800" y="172456"/>
                    </a:cubicBezTo>
                    <a:lnTo>
                      <a:pt x="1828800" y="1656344"/>
                    </a:lnTo>
                    <a:cubicBezTo>
                      <a:pt x="1828800" y="1751589"/>
                      <a:pt x="1751590" y="1828800"/>
                      <a:pt x="1656344" y="1828800"/>
                    </a:cubicBezTo>
                    <a:lnTo>
                      <a:pt x="172456" y="1828800"/>
                    </a:lnTo>
                    <a:cubicBezTo>
                      <a:pt x="77212" y="1828800"/>
                      <a:pt x="0" y="1751589"/>
                      <a:pt x="0" y="1656344"/>
                    </a:cubicBezTo>
                    <a:lnTo>
                      <a:pt x="0" y="172456"/>
                    </a:lnTo>
                    <a:cubicBezTo>
                      <a:pt x="0" y="77211"/>
                      <a:pt x="77212" y="0"/>
                      <a:pt x="172456" y="0"/>
                    </a:cubicBezTo>
                    <a:close/>
                  </a:path>
                </a:pathLst>
              </a:custGeom>
              <a:grpFill/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ko-KR" altLang="en-US" sz="1800" b="0" i="0" strike="noStrike" cap="none">
                  <a:ln w="9525" cap="flat" cmpd="sng">
                    <a:noFill/>
                    <a:prstDash/>
                  </a:ln>
                  <a:solidFill>
                    <a:srgbClr val="FFFFFF"/>
                  </a:solidFill>
                  <a:latin typeface="Calibri" charset="0"/>
                  <a:ea typeface="맑은 고딕" charset="0"/>
                  <a:cs typeface="+mn-cs"/>
                </a:endParaRPr>
              </a:p>
            </p:txBody>
          </p:sp>
          <p:sp>
            <p:nvSpPr>
              <p:cNvPr id="76" name="직사각형 75"/>
              <p:cNvSpPr>
                <a:spLocks/>
              </p:cNvSpPr>
              <p:nvPr/>
            </p:nvSpPr>
            <p:spPr>
              <a:xfrm>
                <a:off x="1673225" y="26457275"/>
                <a:ext cx="274320" cy="124460"/>
              </a:xfrm>
              <a:prstGeom prst="rect">
                <a:avLst/>
              </a:prstGeom>
              <a:grpFill/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ko-KR" altLang="en-US" sz="1800" b="0" i="0" strike="noStrike" cap="none">
                  <a:ln w="9525" cap="flat" cmpd="sng">
                    <a:noFill/>
                    <a:prstDash/>
                  </a:ln>
                  <a:solidFill>
                    <a:srgbClr val="FFFFFF"/>
                  </a:solidFill>
                  <a:latin typeface="Calibri" charset="0"/>
                  <a:ea typeface="맑은 고딕" charset="0"/>
                  <a:cs typeface="+mn-cs"/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91D8C77-55E8-4F09-8ED1-1BBF52F80A8F}"/>
              </a:ext>
            </a:extLst>
          </p:cNvPr>
          <p:cNvGrpSpPr/>
          <p:nvPr/>
        </p:nvGrpSpPr>
        <p:grpSpPr>
          <a:xfrm>
            <a:off x="16830040" y="11606530"/>
            <a:ext cx="13561695" cy="1083945"/>
            <a:chOff x="16830040" y="11606530"/>
            <a:chExt cx="13561695" cy="1083945"/>
          </a:xfrm>
        </p:grpSpPr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3DF27833-B443-476E-B697-104675947E19}"/>
                </a:ext>
              </a:extLst>
            </p:cNvPr>
            <p:cNvSpPr/>
            <p:nvPr/>
          </p:nvSpPr>
          <p:spPr>
            <a:xfrm>
              <a:off x="17879695" y="11674475"/>
              <a:ext cx="12512040" cy="1015365"/>
            </a:xfrm>
            <a:prstGeom prst="rect">
              <a:avLst/>
            </a:prstGeom>
          </p:spPr>
          <p:txBody>
            <a:bodyPr wrap="square" lIns="180000">
              <a:spAutoFit/>
            </a:bodyPr>
            <a:lstStyle/>
            <a:p>
              <a:pPr marL="0" marR="0" lvl="0" indent="0" algn="l" defTabSz="31053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6000" b="1" i="0" u="none" strike="noStrike" kern="1200" cap="none" spc="0" normalizeH="0" baseline="0" noProof="0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rgbClr val="549E39">
                      <a:lumMod val="75000"/>
                    </a:srgbClr>
                  </a:solidFill>
                  <a:effectLst/>
                  <a:uLnTx/>
                  <a:uFillTx/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+mn-cs"/>
                </a:rPr>
                <a:t>결과물 및 고찰</a:t>
              </a:r>
              <a:endParaRPr kumimoji="0" lang="en-US" altLang="ko-KR" sz="6000" b="1" i="0" u="none" strike="noStrike" kern="1200" cap="none" spc="0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549E39">
                    <a:lumMod val="75000"/>
                  </a:srgbClr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endParaRPr>
            </a:p>
          </p:txBody>
        </p:sp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0CEF060B-565E-4013-AA07-52722AE7BB15}"/>
                </a:ext>
              </a:extLst>
            </p:cNvPr>
            <p:cNvGrpSpPr/>
            <p:nvPr/>
          </p:nvGrpSpPr>
          <p:grpSpPr>
            <a:xfrm>
              <a:off x="16830040" y="11606530"/>
              <a:ext cx="912495" cy="1036320"/>
              <a:chOff x="16830040" y="11606530"/>
              <a:chExt cx="912495" cy="1036320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80" name="자유형: 도형 79">
                <a:extLst>
                  <a:ext uri="{FF2B5EF4-FFF2-40B4-BE49-F238E27FC236}">
                    <a16:creationId xmlns:a16="http://schemas.microsoft.com/office/drawing/2014/main" id="{BB7D71CF-15DF-4582-BB2B-B8DD9068BA10}"/>
                  </a:ext>
                </a:extLst>
              </p:cNvPr>
              <p:cNvSpPr/>
              <p:nvPr/>
            </p:nvSpPr>
            <p:spPr>
              <a:xfrm>
                <a:off x="16830040" y="11729720"/>
                <a:ext cx="912495" cy="912495"/>
              </a:xfrm>
              <a:custGeom>
                <a:avLst/>
                <a:gdLst>
                  <a:gd name="connsiteX0" fmla="*/ 172456 w 1828800"/>
                  <a:gd name="connsiteY0" fmla="*/ 0 h 1828800"/>
                  <a:gd name="connsiteX1" fmla="*/ 640080 w 1828800"/>
                  <a:gd name="connsiteY1" fmla="*/ 0 h 1828800"/>
                  <a:gd name="connsiteX2" fmla="*/ 640080 w 1828800"/>
                  <a:gd name="connsiteY2" fmla="*/ 255172 h 1828800"/>
                  <a:gd name="connsiteX3" fmla="*/ 1188720 w 1828800"/>
                  <a:gd name="connsiteY3" fmla="*/ 255172 h 1828800"/>
                  <a:gd name="connsiteX4" fmla="*/ 1188720 w 1828800"/>
                  <a:gd name="connsiteY4" fmla="*/ 0 h 1828800"/>
                  <a:gd name="connsiteX5" fmla="*/ 1656344 w 1828800"/>
                  <a:gd name="connsiteY5" fmla="*/ 0 h 1828800"/>
                  <a:gd name="connsiteX6" fmla="*/ 1828800 w 1828800"/>
                  <a:gd name="connsiteY6" fmla="*/ 172456 h 1828800"/>
                  <a:gd name="connsiteX7" fmla="*/ 1828800 w 1828800"/>
                  <a:gd name="connsiteY7" fmla="*/ 1656344 h 1828800"/>
                  <a:gd name="connsiteX8" fmla="*/ 1656344 w 1828800"/>
                  <a:gd name="connsiteY8" fmla="*/ 1828800 h 1828800"/>
                  <a:gd name="connsiteX9" fmla="*/ 172456 w 1828800"/>
                  <a:gd name="connsiteY9" fmla="*/ 1828800 h 1828800"/>
                  <a:gd name="connsiteX10" fmla="*/ 0 w 1828800"/>
                  <a:gd name="connsiteY10" fmla="*/ 1656344 h 1828800"/>
                  <a:gd name="connsiteX11" fmla="*/ 0 w 1828800"/>
                  <a:gd name="connsiteY11" fmla="*/ 172456 h 1828800"/>
                  <a:gd name="connsiteX12" fmla="*/ 172456 w 1828800"/>
                  <a:gd name="connsiteY12" fmla="*/ 0 h 1828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28800" h="1828800">
                    <a:moveTo>
                      <a:pt x="172456" y="0"/>
                    </a:moveTo>
                    <a:lnTo>
                      <a:pt x="640080" y="0"/>
                    </a:lnTo>
                    <a:lnTo>
                      <a:pt x="640080" y="255172"/>
                    </a:lnTo>
                    <a:lnTo>
                      <a:pt x="1188720" y="255172"/>
                    </a:lnTo>
                    <a:lnTo>
                      <a:pt x="1188720" y="0"/>
                    </a:lnTo>
                    <a:lnTo>
                      <a:pt x="1656344" y="0"/>
                    </a:lnTo>
                    <a:cubicBezTo>
                      <a:pt x="1751590" y="0"/>
                      <a:pt x="1828800" y="77211"/>
                      <a:pt x="1828800" y="172456"/>
                    </a:cubicBezTo>
                    <a:lnTo>
                      <a:pt x="1828800" y="1656344"/>
                    </a:lnTo>
                    <a:cubicBezTo>
                      <a:pt x="1828800" y="1751589"/>
                      <a:pt x="1751590" y="1828800"/>
                      <a:pt x="1656344" y="1828800"/>
                    </a:cubicBezTo>
                    <a:lnTo>
                      <a:pt x="172456" y="1828800"/>
                    </a:lnTo>
                    <a:cubicBezTo>
                      <a:pt x="77212" y="1828800"/>
                      <a:pt x="0" y="1751589"/>
                      <a:pt x="0" y="1656344"/>
                    </a:cubicBezTo>
                    <a:lnTo>
                      <a:pt x="0" y="172456"/>
                    </a:lnTo>
                    <a:cubicBezTo>
                      <a:pt x="0" y="77211"/>
                      <a:pt x="77212" y="0"/>
                      <a:pt x="1724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EC8DC03E-6E2C-40CE-BAF2-D5B4E39278C5}"/>
                  </a:ext>
                </a:extLst>
              </p:cNvPr>
              <p:cNvSpPr/>
              <p:nvPr/>
            </p:nvSpPr>
            <p:spPr>
              <a:xfrm>
                <a:off x="17149445" y="11606530"/>
                <a:ext cx="273685" cy="1238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sp>
        <p:nvSpPr>
          <p:cNvPr id="82" name="자유형: 도형 81">
            <a:extLst>
              <a:ext uri="{FF2B5EF4-FFF2-40B4-BE49-F238E27FC236}">
                <a16:creationId xmlns:a16="http://schemas.microsoft.com/office/drawing/2014/main" id="{98C90998-4B69-4348-A9A4-A76B677F309C}"/>
              </a:ext>
            </a:extLst>
          </p:cNvPr>
          <p:cNvSpPr/>
          <p:nvPr/>
        </p:nvSpPr>
        <p:spPr>
          <a:xfrm flipH="1">
            <a:off x="16149955" y="11506200"/>
            <a:ext cx="45720" cy="27863800"/>
          </a:xfrm>
          <a:custGeom>
            <a:avLst/>
            <a:gdLst>
              <a:gd name="connsiteX0" fmla="*/ 0 w 0"/>
              <a:gd name="connsiteY0" fmla="*/ 0 h 33909000"/>
              <a:gd name="connsiteX1" fmla="*/ 0 w 0"/>
              <a:gd name="connsiteY1" fmla="*/ 33909000 h 3390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3909000">
                <a:moveTo>
                  <a:pt x="0" y="0"/>
                </a:moveTo>
                <a:lnTo>
                  <a:pt x="0" y="33909000"/>
                </a:ln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7" name="직사각형 116"/>
          <p:cNvSpPr>
            <a:spLocks/>
          </p:cNvSpPr>
          <p:nvPr/>
        </p:nvSpPr>
        <p:spPr>
          <a:xfrm>
            <a:off x="1382395" y="24528145"/>
            <a:ext cx="14420215" cy="2537460"/>
          </a:xfrm>
          <a:prstGeom prst="rect">
            <a:avLst/>
          </a:prstGeom>
        </p:spPr>
        <p:txBody>
          <a:bodyPr vert="horz" wrap="square" lIns="100330" tIns="50165" rIns="100330" bIns="50165" numCol="1" anchor="t">
            <a:spAutoFit/>
          </a:bodyPr>
          <a:lstStyle/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400" b="0" i="0" strike="noStrike" cap="none" spc="-1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* 유니티 2021.3.11f1버전으로 개발을 진행하였다.</a:t>
            </a:r>
            <a:endParaRPr lang="ko-KR" altLang="en-US" sz="4400" b="0" i="0" strike="noStrike" cap="none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400" b="0" i="0" strike="noStrike" cap="none" spc="-1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* TypeCast TTS를 활용하여 게임 내에 등장하는 인물들의 보이스를 제작하였다.</a:t>
            </a:r>
            <a:endParaRPr lang="ko-KR" altLang="en-US" sz="4400" b="0" i="0" strike="noStrike" cap="none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</p:txBody>
      </p:sp>
      <p:sp>
        <p:nvSpPr>
          <p:cNvPr id="118" name="직사각형 117"/>
          <p:cNvSpPr>
            <a:spLocks/>
          </p:cNvSpPr>
          <p:nvPr/>
        </p:nvSpPr>
        <p:spPr>
          <a:xfrm>
            <a:off x="1312545" y="28950920"/>
            <a:ext cx="14420215" cy="8913979"/>
          </a:xfrm>
          <a:prstGeom prst="rect">
            <a:avLst/>
          </a:prstGeom>
        </p:spPr>
        <p:txBody>
          <a:bodyPr vert="horz" wrap="square" lIns="100330" tIns="50165" rIns="100330" bIns="50165" numCol="1" anchor="t">
            <a:spAutoFit/>
          </a:bodyPr>
          <a:lstStyle/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* </a:t>
            </a:r>
            <a:r>
              <a:rPr lang="ko-KR" altLang="en-US" sz="4400" b="0" i="0" strike="noStrike" cap="none" spc="-1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잠자는 숲 속의 </a:t>
            </a: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공주라는 동화에서 컨셉을 추출하여, 잠에 들은 숲속 동물들로 각색하였다.</a:t>
            </a: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* 하위 컨텐츠로 미운 오리 새끼와 여우와 두루미라는  두 동화의 스토리를 기초로, 차별 및 배려에 대한 교훈을 줄 수 있도록 스토리를 구상하였다.</a:t>
            </a: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* 주인공은 여행자로 여러 장소를 여행하다가 동물들이 살고 있는 마을에 찾아오게 된다. 하지만 마을의 동물들은 전부 영원한 잠에 </a:t>
            </a:r>
            <a:r>
              <a:rPr lang="ko-KR" altLang="en-US" sz="4400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빠진</a:t>
            </a:r>
            <a:r>
              <a:rPr lang="ko-KR" altLang="en-US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 상태였고, 동물들을 잠에서 깨우기 위해 주인공이 동물들의 꿈 속에 들어가 동물들을 돕는 이야기이다</a:t>
            </a:r>
            <a:r>
              <a:rPr lang="en-US" altLang="ko-KR" sz="4400" b="0" i="0" strike="noStrike" cap="none" spc="-10" dirty="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000000"/>
                </a:solidFill>
                <a:latin typeface="나눔고딕" charset="0"/>
                <a:ea typeface="나눔고딕" charset="0"/>
                <a:cs typeface="Arial" charset="0"/>
              </a:rPr>
              <a:t>.</a:t>
            </a: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  <a:p>
            <a:pPr marL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ko-KR" altLang="en-US" sz="4400" b="0" i="0" strike="noStrike" cap="none" dirty="0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000000"/>
              </a:solidFill>
              <a:latin typeface="나눔고딕" charset="0"/>
              <a:ea typeface="나눔고딕" charset="0"/>
              <a:cs typeface="Arial" charset="0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E3BF34DF-CCD3-4C8E-8E2F-A127DAD44DC6}"/>
              </a:ext>
            </a:extLst>
          </p:cNvPr>
          <p:cNvSpPr/>
          <p:nvPr/>
        </p:nvSpPr>
        <p:spPr>
          <a:xfrm>
            <a:off x="16640175" y="13305155"/>
            <a:ext cx="15109825" cy="788631"/>
          </a:xfrm>
          <a:prstGeom prst="rect">
            <a:avLst/>
          </a:prstGeom>
        </p:spPr>
        <p:txBody>
          <a:bodyPr wrap="square" lIns="100284" tIns="50142" rIns="100284" bIns="50142">
            <a:spAutoFit/>
          </a:bodyPr>
          <a:lstStyle/>
          <a:p>
            <a:pPr marL="0" marR="0" lvl="1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-21" normalizeH="0" baseline="0" noProof="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* </a:t>
            </a:r>
            <a:r>
              <a:rPr lang="ko-KR" altLang="en-US" sz="4400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작품 이미지</a:t>
            </a:r>
            <a:endParaRPr kumimoji="0" lang="ko-KR" altLang="en-US" sz="4400" b="0" i="0" u="none" strike="noStrike" kern="1200" cap="none" spc="-21" normalizeH="0" baseline="0" noProof="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8A72FDAC-6D78-416E-97C0-42D0106E4EA7}"/>
              </a:ext>
            </a:extLst>
          </p:cNvPr>
          <p:cNvSpPr/>
          <p:nvPr/>
        </p:nvSpPr>
        <p:spPr>
          <a:xfrm>
            <a:off x="1946910" y="5462905"/>
            <a:ext cx="28172410" cy="2223135"/>
          </a:xfrm>
          <a:prstGeom prst="rect">
            <a:avLst/>
          </a:prstGeom>
        </p:spPr>
        <p:txBody>
          <a:bodyPr vert="horz" wrap="square" lIns="100330" tIns="50165" rIns="100330" bIns="50165" numCol="1" anchor="t">
            <a:spAutoFit/>
          </a:bodyPr>
          <a:lstStyle/>
          <a:p>
            <a:pPr marL="0" lvl="1" indent="0" algn="ctr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1500" b="1" i="0" strike="noStrike" cap="none" spc="-10">
                <a:ln w="9525" cap="flat" cmpd="sng">
                  <a:solidFill>
                    <a:srgbClr val="4F81BD">
                      <a:alpha val="0"/>
                    </a:srgbClr>
                  </a:solidFill>
                  <a:prstDash val="solid"/>
                </a:ln>
                <a:solidFill>
                  <a:srgbClr val="549E39">
                    <a:lumMod val="75000"/>
                  </a:srgbClr>
                </a:solidFill>
                <a:latin typeface="나눔고딕 ExtraBold" charset="0"/>
                <a:ea typeface="나눔고딕 ExtraBold" charset="0"/>
                <a:cs typeface="Arial" charset="0"/>
              </a:rPr>
              <a:t>잠자는 숲속의 마을</a:t>
            </a:r>
            <a:endParaRPr lang="ko-KR" altLang="en-US" sz="11500" b="1" i="0" strike="noStrike" cap="none">
              <a:ln w="9525" cap="flat" cmpd="sng">
                <a:solidFill>
                  <a:srgbClr val="4F81BD">
                    <a:alpha val="0"/>
                  </a:srgbClr>
                </a:solidFill>
                <a:prstDash val="solid"/>
              </a:ln>
              <a:solidFill>
                <a:srgbClr val="549E39">
                  <a:lumMod val="75000"/>
                </a:srgbClr>
              </a:solidFill>
              <a:latin typeface="나눔고딕 ExtraBold" charset="0"/>
              <a:ea typeface="나눔고딕 ExtraBold" charset="0"/>
              <a:cs typeface="Arial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7557DF-50C9-6159-38CB-28CB828CE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02" t="13925" b="3481"/>
          <a:stretch/>
        </p:blipFill>
        <p:spPr>
          <a:xfrm>
            <a:off x="17449800" y="14441569"/>
            <a:ext cx="13083456" cy="635170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7BD52AB-B5A0-015B-13C5-E10FE7755C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03" t="13992" b="2866"/>
          <a:stretch/>
        </p:blipFill>
        <p:spPr>
          <a:xfrm>
            <a:off x="17449800" y="21146331"/>
            <a:ext cx="13083456" cy="64072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0643FD4-EAAD-C6C4-85F1-2F4CE28D66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15" t="13541" b="3217"/>
          <a:stretch/>
        </p:blipFill>
        <p:spPr>
          <a:xfrm>
            <a:off x="17449800" y="27948255"/>
            <a:ext cx="13107253" cy="640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64695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테마">
  <a:themeElements>
    <a:clrScheme name="녹색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Pages>3</Pages>
  <Words>242</Words>
  <Characters>0</Characters>
  <Application>Microsoft Office PowerPoint</Application>
  <DocSecurity>0</DocSecurity>
  <PresentationFormat>사용자 지정</PresentationFormat>
  <Lines>0</Lines>
  <Paragraphs>32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</vt:i4>
      </vt:variant>
    </vt:vector>
  </HeadingPairs>
  <TitlesOfParts>
    <vt:vector size="13" baseType="lpstr">
      <vt:lpstr>나눔고딕</vt:lpstr>
      <vt:lpstr>나눔고딕 ExtraBold</vt:lpstr>
      <vt:lpstr>나눔스퀘어 Bold</vt:lpstr>
      <vt:lpstr>나눔스퀘어 ExtraBold</vt:lpstr>
      <vt:lpstr>맑은 고딕</vt:lpstr>
      <vt:lpstr>Arial</vt:lpstr>
      <vt:lpstr>Arial Black</vt:lpstr>
      <vt:lpstr>Calibri</vt:lpstr>
      <vt:lpstr>Calibri Light</vt:lpstr>
      <vt:lpstr>1_Office 테마</vt:lpstr>
      <vt:lpstr>4_Office 테마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루어투어</dc:creator>
  <cp:lastModifiedBy>안 건철</cp:lastModifiedBy>
  <cp:revision>11</cp:revision>
  <dcterms:modified xsi:type="dcterms:W3CDTF">2022-12-13T15:04:01Z</dcterms:modified>
  <cp:version>9.104.137.47802</cp:version>
</cp:coreProperties>
</file>

<file path=docProps/thumbnail.jpeg>
</file>